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6" r:id="rId5"/>
    <p:sldId id="267" r:id="rId6"/>
    <p:sldId id="271" r:id="rId7"/>
    <p:sldId id="276" r:id="rId8"/>
    <p:sldId id="275" r:id="rId9"/>
    <p:sldId id="277" r:id="rId10"/>
    <p:sldId id="278" r:id="rId11"/>
    <p:sldId id="274" r:id="rId12"/>
    <p:sldId id="25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8CC"/>
    <a:srgbClr val="009CDD"/>
    <a:srgbClr val="353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01"/>
    <p:restoredTop sz="96327"/>
  </p:normalViewPr>
  <p:slideViewPr>
    <p:cSldViewPr snapToGrid="0" snapToObjects="1">
      <p:cViewPr varScale="1">
        <p:scale>
          <a:sx n="110" d="100"/>
          <a:sy n="110" d="100"/>
        </p:scale>
        <p:origin x="94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Diapositive de 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AC974064-B97E-7C44-A679-6A052818F523}"/>
              </a:ext>
            </a:extLst>
          </p:cNvPr>
          <p:cNvSpPr>
            <a:spLocks noGrp="1"/>
          </p:cNvSpPr>
          <p:nvPr>
            <p:ph type="dt" sz="half" idx="10"/>
          </p:nvPr>
        </p:nvSpPr>
        <p:spPr/>
        <p:txBody>
          <a:bodyPr/>
          <a:lstStyle/>
          <a:p>
            <a:fld id="{0CC605AA-8346-A246-8363-74E64CB67769}" type="datetimeFigureOut">
              <a:rPr lang="fr-FR" smtClean="0"/>
              <a:t>24/01/2023</a:t>
            </a:fld>
            <a:endParaRPr lang="fr-FR" dirty="0"/>
          </a:p>
        </p:txBody>
      </p:sp>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sp>
        <p:nvSpPr>
          <p:cNvPr id="7" name="Rectangle 6">
            <a:extLst>
              <a:ext uri="{FF2B5EF4-FFF2-40B4-BE49-F238E27FC236}">
                <a16:creationId xmlns:a16="http://schemas.microsoft.com/office/drawing/2014/main" id="{5A2F58A1-A072-7045-A532-1849E56F9184}"/>
              </a:ext>
            </a:extLst>
          </p:cNvPr>
          <p:cNvSpPr/>
          <p:nvPr userDrawn="1"/>
        </p:nvSpPr>
        <p:spPr>
          <a:xfrm>
            <a:off x="0" y="0"/>
            <a:ext cx="12192000" cy="6858001"/>
          </a:xfrm>
          <a:prstGeom prst="rect">
            <a:avLst/>
          </a:prstGeom>
          <a:solidFill>
            <a:srgbClr val="00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Image 8" descr="Une image contenant texte&#10;&#10;Description générée automatiquement">
            <a:extLst>
              <a:ext uri="{FF2B5EF4-FFF2-40B4-BE49-F238E27FC236}">
                <a16:creationId xmlns:a16="http://schemas.microsoft.com/office/drawing/2014/main" id="{E0FBD85B-AC1A-A549-AEDB-CCC36DF8EC5A}"/>
              </a:ext>
            </a:extLst>
          </p:cNvPr>
          <p:cNvPicPr>
            <a:picLocks noChangeAspect="1"/>
          </p:cNvPicPr>
          <p:nvPr userDrawn="1"/>
        </p:nvPicPr>
        <p:blipFill>
          <a:blip r:embed="rId2"/>
          <a:stretch>
            <a:fillRect/>
          </a:stretch>
        </p:blipFill>
        <p:spPr>
          <a:xfrm>
            <a:off x="1122680" y="811739"/>
            <a:ext cx="3798230" cy="868167"/>
          </a:xfrm>
          <a:prstGeom prst="rect">
            <a:avLst/>
          </a:prstGeom>
        </p:spPr>
      </p:pic>
      <p:sp>
        <p:nvSpPr>
          <p:cNvPr id="14" name="Rectangle 13">
            <a:extLst>
              <a:ext uri="{FF2B5EF4-FFF2-40B4-BE49-F238E27FC236}">
                <a16:creationId xmlns:a16="http://schemas.microsoft.com/office/drawing/2014/main" id="{7F96C822-E6C6-BA45-B431-C732AB6C0B3B}"/>
              </a:ext>
            </a:extLst>
          </p:cNvPr>
          <p:cNvSpPr/>
          <p:nvPr userDrawn="1"/>
        </p:nvSpPr>
        <p:spPr>
          <a:xfrm>
            <a:off x="2127309" y="2065091"/>
            <a:ext cx="395416" cy="105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7" name="Image 16">
            <a:extLst>
              <a:ext uri="{FF2B5EF4-FFF2-40B4-BE49-F238E27FC236}">
                <a16:creationId xmlns:a16="http://schemas.microsoft.com/office/drawing/2014/main" id="{36988A04-DABF-A142-9210-AA8E55960088}"/>
              </a:ext>
            </a:extLst>
          </p:cNvPr>
          <p:cNvPicPr>
            <a:picLocks noChangeAspect="1"/>
          </p:cNvPicPr>
          <p:nvPr userDrawn="1"/>
        </p:nvPicPr>
        <p:blipFill>
          <a:blip r:embed="rId3">
            <a:alphaModFix amt="50000"/>
            <a:extLst>
              <a:ext uri="{BEBA8EAE-BF5A-486C-A8C5-ECC9F3942E4B}">
                <a14:imgProps xmlns:a14="http://schemas.microsoft.com/office/drawing/2010/main">
                  <a14:imgLayer r:embed="rId4">
                    <a14:imgEffect>
                      <a14:colorTemperature colorTemp="4700"/>
                    </a14:imgEffect>
                    <a14:imgEffect>
                      <a14:saturation sat="0"/>
                    </a14:imgEffect>
                  </a14:imgLayer>
                </a14:imgProps>
              </a:ext>
            </a:extLst>
          </a:blip>
          <a:stretch>
            <a:fillRect/>
          </a:stretch>
        </p:blipFill>
        <p:spPr>
          <a:xfrm>
            <a:off x="8009127" y="2794000"/>
            <a:ext cx="5598374" cy="5561051"/>
          </a:xfrm>
          <a:prstGeom prst="rect">
            <a:avLst/>
          </a:prstGeom>
        </p:spPr>
      </p:pic>
      <p:sp>
        <p:nvSpPr>
          <p:cNvPr id="18" name="Titre 1">
            <a:extLst>
              <a:ext uri="{FF2B5EF4-FFF2-40B4-BE49-F238E27FC236}">
                <a16:creationId xmlns:a16="http://schemas.microsoft.com/office/drawing/2014/main" id="{CD42C452-69AC-F548-BFFA-8A6CF5FDC4BA}"/>
              </a:ext>
            </a:extLst>
          </p:cNvPr>
          <p:cNvSpPr>
            <a:spLocks noGrp="1"/>
          </p:cNvSpPr>
          <p:nvPr>
            <p:ph type="title" hasCustomPrompt="1"/>
          </p:nvPr>
        </p:nvSpPr>
        <p:spPr>
          <a:xfrm>
            <a:off x="2040809" y="3257983"/>
            <a:ext cx="9548042" cy="652121"/>
          </a:xfrm>
        </p:spPr>
        <p:txBody>
          <a:bodyPr anchor="t">
            <a:normAutofit/>
          </a:bodyPr>
          <a:lstStyle>
            <a:lvl1pPr>
              <a:defRPr sz="4400" b="1" spc="300">
                <a:solidFill>
                  <a:schemeClr val="bg1"/>
                </a:solidFill>
                <a:latin typeface="Arial" panose="020B0604020202020204" pitchFamily="34" charset="0"/>
                <a:cs typeface="Arial" panose="020B0604020202020204" pitchFamily="34" charset="0"/>
              </a:defRPr>
            </a:lvl1pPr>
          </a:lstStyle>
          <a:p>
            <a:r>
              <a:rPr lang="fr-FR" dirty="0"/>
              <a:t>Titre du document</a:t>
            </a:r>
          </a:p>
        </p:txBody>
      </p:sp>
      <p:sp>
        <p:nvSpPr>
          <p:cNvPr id="19" name="Espace réservé du texte 2">
            <a:extLst>
              <a:ext uri="{FF2B5EF4-FFF2-40B4-BE49-F238E27FC236}">
                <a16:creationId xmlns:a16="http://schemas.microsoft.com/office/drawing/2014/main" id="{29EDF19E-51ED-CA48-A9B2-28B35DC2313D}"/>
              </a:ext>
            </a:extLst>
          </p:cNvPr>
          <p:cNvSpPr>
            <a:spLocks noGrp="1"/>
          </p:cNvSpPr>
          <p:nvPr>
            <p:ph type="body" idx="1" hasCustomPrompt="1"/>
          </p:nvPr>
        </p:nvSpPr>
        <p:spPr>
          <a:xfrm>
            <a:off x="2090238" y="4109207"/>
            <a:ext cx="9498613" cy="436668"/>
          </a:xfrm>
        </p:spPr>
        <p:txBody>
          <a:bodyPr>
            <a:normAutofit/>
          </a:bodyPr>
          <a:lstStyle>
            <a:lvl1pPr marL="0" indent="0">
              <a:buNone/>
              <a:defRPr sz="1600" spc="6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DATE DE LA PRÉSENTATION</a:t>
            </a:r>
          </a:p>
        </p:txBody>
      </p:sp>
    </p:spTree>
    <p:extLst>
      <p:ext uri="{BB962C8B-B14F-4D97-AF65-F5344CB8AC3E}">
        <p14:creationId xmlns:p14="http://schemas.microsoft.com/office/powerpoint/2010/main" val="308728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C4E92E-4CFE-D740-9B64-30AE1AFCE3C1}"/>
              </a:ext>
            </a:extLst>
          </p:cNvPr>
          <p:cNvSpPr>
            <a:spLocks noGrp="1"/>
          </p:cNvSpPr>
          <p:nvPr>
            <p:ph type="title"/>
          </p:nvPr>
        </p:nvSpPr>
        <p:spPr>
          <a:xfrm>
            <a:off x="831850" y="1709738"/>
            <a:ext cx="10515600" cy="2852737"/>
          </a:xfrm>
        </p:spPr>
        <p:txBody>
          <a:bodyPr anchor="b"/>
          <a:lstStyle>
            <a:lvl1pPr>
              <a:defRPr sz="6000"/>
            </a:lvl1pPr>
          </a:lstStyle>
          <a:p>
            <a:r>
              <a:rPr lang="fr-FR" dirty="0"/>
              <a:t>Modifiez le style du titre</a:t>
            </a:r>
          </a:p>
        </p:txBody>
      </p:sp>
      <p:sp>
        <p:nvSpPr>
          <p:cNvPr id="3" name="Espace réservé du texte 2">
            <a:extLst>
              <a:ext uri="{FF2B5EF4-FFF2-40B4-BE49-F238E27FC236}">
                <a16:creationId xmlns:a16="http://schemas.microsoft.com/office/drawing/2014/main" id="{14D960BA-117C-B64D-9EF9-CBA7B8AE4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sp>
        <p:nvSpPr>
          <p:cNvPr id="4" name="Espace réservé de la date 3">
            <a:extLst>
              <a:ext uri="{FF2B5EF4-FFF2-40B4-BE49-F238E27FC236}">
                <a16:creationId xmlns:a16="http://schemas.microsoft.com/office/drawing/2014/main" id="{176D9706-E457-E345-A628-ED3EA79F4ACE}"/>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5" name="Espace réservé du pied de page 4">
            <a:extLst>
              <a:ext uri="{FF2B5EF4-FFF2-40B4-BE49-F238E27FC236}">
                <a16:creationId xmlns:a16="http://schemas.microsoft.com/office/drawing/2014/main" id="{E84DAB63-772D-B048-B550-16F846AE32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826E1C7-AB84-BD40-A48E-C73F82D3282A}"/>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94931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384B7E-7FF4-AC4C-AAF0-8416C52B8F38}"/>
              </a:ext>
            </a:extLst>
          </p:cNvPr>
          <p:cNvSpPr>
            <a:spLocks noGrp="1"/>
          </p:cNvSpPr>
          <p:nvPr>
            <p:ph type="title"/>
          </p:nvPr>
        </p:nvSpPr>
        <p:spPr/>
        <p:txBody>
          <a:bodyPr/>
          <a:lstStyle/>
          <a:p>
            <a:r>
              <a:rPr lang="fr-FR" dirty="0"/>
              <a:t>Modifiez le style du titre</a:t>
            </a:r>
          </a:p>
        </p:txBody>
      </p:sp>
      <p:sp>
        <p:nvSpPr>
          <p:cNvPr id="3" name="Espace réservé du contenu 2">
            <a:extLst>
              <a:ext uri="{FF2B5EF4-FFF2-40B4-BE49-F238E27FC236}">
                <a16:creationId xmlns:a16="http://schemas.microsoft.com/office/drawing/2014/main" id="{B0E4C2D6-2C2E-F84A-8D89-6048AD676386}"/>
              </a:ext>
            </a:extLst>
          </p:cNvPr>
          <p:cNvSpPr>
            <a:spLocks noGrp="1"/>
          </p:cNvSpPr>
          <p:nvPr>
            <p:ph sz="half" idx="1"/>
          </p:nvPr>
        </p:nvSpPr>
        <p:spPr>
          <a:xfrm>
            <a:off x="838200" y="1825625"/>
            <a:ext cx="5181600" cy="4351338"/>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a:extLst>
              <a:ext uri="{FF2B5EF4-FFF2-40B4-BE49-F238E27FC236}">
                <a16:creationId xmlns:a16="http://schemas.microsoft.com/office/drawing/2014/main" id="{DDEBF667-3454-884D-8637-6CE8B1AE480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0F5A2B2-BA37-CC4F-BD0B-2084503C0C80}"/>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6" name="Espace réservé du pied de page 5">
            <a:extLst>
              <a:ext uri="{FF2B5EF4-FFF2-40B4-BE49-F238E27FC236}">
                <a16:creationId xmlns:a16="http://schemas.microsoft.com/office/drawing/2014/main" id="{BECD7265-04BE-3A42-9495-8603D50482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9E32C85-EC26-A442-89AA-9B95201FF038}"/>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2884814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B7BD07-62F9-6743-B1ED-2F516E072C2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6D964E2-1D2D-9444-B1EB-731B325692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6530EFD-0A10-4040-B7A6-F009C80D5EC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B7C18D7-A153-5749-8D43-6A425CF38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FE748C3-0D7F-8E4A-A558-3E3D8A54E19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C5DB130-25AC-5445-800E-DFFCACFAE661}"/>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8" name="Espace réservé du pied de page 7">
            <a:extLst>
              <a:ext uri="{FF2B5EF4-FFF2-40B4-BE49-F238E27FC236}">
                <a16:creationId xmlns:a16="http://schemas.microsoft.com/office/drawing/2014/main" id="{99D8594E-2145-AC44-A59F-9B6EA38E637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5A61897-A6E4-0A4E-AEEB-D50389D57C9E}"/>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408863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2E2804-28C3-0044-BEAA-CC0F1D87937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07DBDFA-3374-CC42-985B-B1497013A326}"/>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4" name="Espace réservé du pied de page 3">
            <a:extLst>
              <a:ext uri="{FF2B5EF4-FFF2-40B4-BE49-F238E27FC236}">
                <a16:creationId xmlns:a16="http://schemas.microsoft.com/office/drawing/2014/main" id="{712164E6-617F-0041-A2EE-8D2A347E04A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BDCF2A0-E04E-0645-82C3-7ACE092C069D}"/>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231491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20B5A14-C681-824C-8C77-EABE798157C6}"/>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3" name="Espace réservé du pied de page 2">
            <a:extLst>
              <a:ext uri="{FF2B5EF4-FFF2-40B4-BE49-F238E27FC236}">
                <a16:creationId xmlns:a16="http://schemas.microsoft.com/office/drawing/2014/main" id="{7F2DCCDF-1F51-9446-A749-1A326D2D177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A5C424B-72BB-3747-83C8-4C9757F04F79}"/>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607526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46BF10-04E8-2742-B2CB-DF18AE7D9C7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52F968F-C201-8548-A355-35684A16E5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900B72E-3201-3F41-8102-5095BB75A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12F2C22-57B2-4D44-869C-4DE1F103E1D4}"/>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6" name="Espace réservé du pied de page 5">
            <a:extLst>
              <a:ext uri="{FF2B5EF4-FFF2-40B4-BE49-F238E27FC236}">
                <a16:creationId xmlns:a16="http://schemas.microsoft.com/office/drawing/2014/main" id="{A0ABF8FC-88A8-7D4D-BFA2-9898924214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8BF4FB8-47AC-9742-BE00-CFB87B71D6AB}"/>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678753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3ACD51-4038-1D4F-BF3F-F224D61C7C8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080985E-C882-B241-9936-FA20D47DBE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70E383A-EAF8-A642-945E-9E0F87146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72D0018-810F-0840-B7B3-72A47863E076}"/>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6" name="Espace réservé du pied de page 5">
            <a:extLst>
              <a:ext uri="{FF2B5EF4-FFF2-40B4-BE49-F238E27FC236}">
                <a16:creationId xmlns:a16="http://schemas.microsoft.com/office/drawing/2014/main" id="{1FE562CE-3CA0-2049-B1D1-A099FCDCB2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8B71604-912B-BB4A-88CF-A892845C87FC}"/>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2933874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CDB7F5-D46D-E440-BEEE-D2A0C54D71E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703971D-3309-CE4B-BE9E-EAADA571243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821643-FAB9-7946-A5AD-B92C021FF87F}"/>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5" name="Espace réservé du pied de page 4">
            <a:extLst>
              <a:ext uri="{FF2B5EF4-FFF2-40B4-BE49-F238E27FC236}">
                <a16:creationId xmlns:a16="http://schemas.microsoft.com/office/drawing/2014/main" id="{500D8A33-B06D-7E4F-BF68-CF1BE7A6F1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BDE8D64-3C6A-074C-BA8E-19D20576CABB}"/>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3619717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8CD3C58-5561-7D48-8D2D-D1EE72E8884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B06E083-7482-BA4D-AB9D-DB2EF128FD7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BF423B-AA0A-8C44-A131-005AF29A2E24}"/>
              </a:ext>
            </a:extLst>
          </p:cNvPr>
          <p:cNvSpPr>
            <a:spLocks noGrp="1"/>
          </p:cNvSpPr>
          <p:nvPr>
            <p:ph type="dt" sz="half" idx="10"/>
          </p:nvPr>
        </p:nvSpPr>
        <p:spPr/>
        <p:txBody>
          <a:bodyPr/>
          <a:lstStyle/>
          <a:p>
            <a:fld id="{0CC605AA-8346-A246-8363-74E64CB67769}" type="datetimeFigureOut">
              <a:rPr lang="fr-FR" smtClean="0"/>
              <a:t>24/01/2023</a:t>
            </a:fld>
            <a:endParaRPr lang="fr-FR"/>
          </a:p>
        </p:txBody>
      </p:sp>
      <p:sp>
        <p:nvSpPr>
          <p:cNvPr id="5" name="Espace réservé du pied de page 4">
            <a:extLst>
              <a:ext uri="{FF2B5EF4-FFF2-40B4-BE49-F238E27FC236}">
                <a16:creationId xmlns:a16="http://schemas.microsoft.com/office/drawing/2014/main" id="{67542863-7245-A245-A78A-B300FC23A7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D910D8-0AE5-DE45-81B4-53113D1ED937}"/>
              </a:ext>
            </a:extLst>
          </p:cNvPr>
          <p:cNvSpPr>
            <a:spLocks noGrp="1"/>
          </p:cNvSpPr>
          <p:nvPr>
            <p:ph type="sldNum" sz="quarter" idx="12"/>
          </p:nvPr>
        </p:nvSpPr>
        <p:spPr/>
        <p:txBody>
          <a:bodyPr/>
          <a:lstStyle/>
          <a:p>
            <a:fld id="{B8F25C57-3A8B-6641-9041-DEE830F94C5D}" type="slidenum">
              <a:rPr lang="fr-FR" smtClean="0"/>
              <a:t>‹N°›</a:t>
            </a:fld>
            <a:endParaRPr lang="fr-FR"/>
          </a:p>
        </p:txBody>
      </p:sp>
    </p:spTree>
    <p:extLst>
      <p:ext uri="{BB962C8B-B14F-4D97-AF65-F5344CB8AC3E}">
        <p14:creationId xmlns:p14="http://schemas.microsoft.com/office/powerpoint/2010/main" val="970543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AC974064-B97E-7C44-A679-6A052818F523}"/>
              </a:ext>
            </a:extLst>
          </p:cNvPr>
          <p:cNvSpPr>
            <a:spLocks noGrp="1"/>
          </p:cNvSpPr>
          <p:nvPr>
            <p:ph type="dt" sz="half" idx="10"/>
          </p:nvPr>
        </p:nvSpPr>
        <p:spPr/>
        <p:txBody>
          <a:bodyPr/>
          <a:lstStyle/>
          <a:p>
            <a:fld id="{0CC605AA-8346-A246-8363-74E64CB67769}" type="datetimeFigureOut">
              <a:rPr lang="fr-FR" smtClean="0"/>
              <a:t>24/01/2023</a:t>
            </a:fld>
            <a:endParaRPr lang="fr-FR" dirty="0"/>
          </a:p>
        </p:txBody>
      </p:sp>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sp>
        <p:nvSpPr>
          <p:cNvPr id="7" name="Rectangle 6">
            <a:extLst>
              <a:ext uri="{FF2B5EF4-FFF2-40B4-BE49-F238E27FC236}">
                <a16:creationId xmlns:a16="http://schemas.microsoft.com/office/drawing/2014/main" id="{5A2F58A1-A072-7045-A532-1849E56F9184}"/>
              </a:ext>
            </a:extLst>
          </p:cNvPr>
          <p:cNvSpPr/>
          <p:nvPr userDrawn="1"/>
        </p:nvSpPr>
        <p:spPr>
          <a:xfrm>
            <a:off x="0" y="0"/>
            <a:ext cx="12192000" cy="6858001"/>
          </a:xfrm>
          <a:prstGeom prst="rect">
            <a:avLst/>
          </a:prstGeom>
          <a:solidFill>
            <a:srgbClr val="00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a:extLst>
              <a:ext uri="{FF2B5EF4-FFF2-40B4-BE49-F238E27FC236}">
                <a16:creationId xmlns:a16="http://schemas.microsoft.com/office/drawing/2014/main" id="{7F96C822-E6C6-BA45-B431-C732AB6C0B3B}"/>
              </a:ext>
            </a:extLst>
          </p:cNvPr>
          <p:cNvSpPr/>
          <p:nvPr userDrawn="1"/>
        </p:nvSpPr>
        <p:spPr>
          <a:xfrm>
            <a:off x="5243661" y="4935963"/>
            <a:ext cx="395416" cy="105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ZoneTexte 15">
            <a:extLst>
              <a:ext uri="{FF2B5EF4-FFF2-40B4-BE49-F238E27FC236}">
                <a16:creationId xmlns:a16="http://schemas.microsoft.com/office/drawing/2014/main" id="{F2A02930-8EE9-664C-913C-AD58CCFFA295}"/>
              </a:ext>
            </a:extLst>
          </p:cNvPr>
          <p:cNvSpPr txBox="1"/>
          <p:nvPr userDrawn="1"/>
        </p:nvSpPr>
        <p:spPr>
          <a:xfrm>
            <a:off x="5092291" y="3077270"/>
            <a:ext cx="5918889" cy="400110"/>
          </a:xfrm>
          <a:prstGeom prst="rect">
            <a:avLst/>
          </a:prstGeom>
          <a:noFill/>
        </p:spPr>
        <p:txBody>
          <a:bodyPr wrap="square" rtlCol="0">
            <a:spAutoFit/>
          </a:bodyPr>
          <a:lstStyle/>
          <a:p>
            <a:r>
              <a:rPr lang="fr-FR" sz="2000" b="0" i="0" spc="0" dirty="0">
                <a:solidFill>
                  <a:schemeClr val="bg1"/>
                </a:solidFill>
                <a:latin typeface="Arial" panose="020B0604020202020204" pitchFamily="34" charset="0"/>
                <a:cs typeface="Arial" panose="020B0604020202020204" pitchFamily="34" charset="0"/>
              </a:rPr>
              <a:t>NOM DE LA CAMPAGNE</a:t>
            </a:r>
          </a:p>
        </p:txBody>
      </p:sp>
      <p:pic>
        <p:nvPicPr>
          <p:cNvPr id="10" name="Image 9" descr="Une image contenant texte&#10;&#10;Description générée automatiquement">
            <a:extLst>
              <a:ext uri="{FF2B5EF4-FFF2-40B4-BE49-F238E27FC236}">
                <a16:creationId xmlns:a16="http://schemas.microsoft.com/office/drawing/2014/main" id="{AC022C8F-54C9-9148-9B30-49F584674B65}"/>
              </a:ext>
            </a:extLst>
          </p:cNvPr>
          <p:cNvPicPr>
            <a:picLocks noChangeAspect="1"/>
          </p:cNvPicPr>
          <p:nvPr userDrawn="1"/>
        </p:nvPicPr>
        <p:blipFill>
          <a:blip r:embed="rId2"/>
          <a:stretch>
            <a:fillRect/>
          </a:stretch>
        </p:blipFill>
        <p:spPr>
          <a:xfrm>
            <a:off x="1122680" y="811739"/>
            <a:ext cx="3798230" cy="868167"/>
          </a:xfrm>
          <a:prstGeom prst="rect">
            <a:avLst/>
          </a:prstGeom>
        </p:spPr>
      </p:pic>
      <p:sp>
        <p:nvSpPr>
          <p:cNvPr id="11" name="Titre 1">
            <a:extLst>
              <a:ext uri="{FF2B5EF4-FFF2-40B4-BE49-F238E27FC236}">
                <a16:creationId xmlns:a16="http://schemas.microsoft.com/office/drawing/2014/main" id="{3692A93D-E5C8-AF49-B41C-79D4DDCF11D9}"/>
              </a:ext>
            </a:extLst>
          </p:cNvPr>
          <p:cNvSpPr>
            <a:spLocks noGrp="1"/>
          </p:cNvSpPr>
          <p:nvPr>
            <p:ph type="title" hasCustomPrompt="1"/>
          </p:nvPr>
        </p:nvSpPr>
        <p:spPr>
          <a:xfrm>
            <a:off x="5092290" y="2862820"/>
            <a:ext cx="5157787" cy="846500"/>
          </a:xfrm>
        </p:spPr>
        <p:txBody>
          <a:bodyPr>
            <a:normAutofit/>
          </a:bodyPr>
          <a:lstStyle>
            <a:lvl1pPr>
              <a:defRPr sz="2000">
                <a:solidFill>
                  <a:schemeClr val="bg1"/>
                </a:solidFill>
                <a:latin typeface="Arial" panose="020B0604020202020204" pitchFamily="34" charset="0"/>
                <a:cs typeface="Arial" panose="020B0604020202020204" pitchFamily="34" charset="0"/>
              </a:defRPr>
            </a:lvl1pPr>
          </a:lstStyle>
          <a:p>
            <a:r>
              <a:rPr lang="fr-FR" dirty="0"/>
              <a:t>NOM DE LA CAMPAGNE</a:t>
            </a:r>
          </a:p>
        </p:txBody>
      </p:sp>
      <p:sp>
        <p:nvSpPr>
          <p:cNvPr id="12" name="Espace réservé du texte 2">
            <a:extLst>
              <a:ext uri="{FF2B5EF4-FFF2-40B4-BE49-F238E27FC236}">
                <a16:creationId xmlns:a16="http://schemas.microsoft.com/office/drawing/2014/main" id="{BC627494-A500-E544-9E60-95DC99E85382}"/>
              </a:ext>
            </a:extLst>
          </p:cNvPr>
          <p:cNvSpPr>
            <a:spLocks noGrp="1"/>
          </p:cNvSpPr>
          <p:nvPr>
            <p:ph type="body" idx="1" hasCustomPrompt="1"/>
          </p:nvPr>
        </p:nvSpPr>
        <p:spPr>
          <a:xfrm>
            <a:off x="5092290" y="3773043"/>
            <a:ext cx="5157787" cy="845805"/>
          </a:xfrm>
        </p:spPr>
        <p:txBody>
          <a:bodyPr anchor="b">
            <a:noAutofit/>
          </a:bodyPr>
          <a:lstStyle>
            <a:lvl1pPr marL="0" indent="0">
              <a:buNone/>
              <a:defRPr sz="6000" b="1">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Rubriques</a:t>
            </a:r>
          </a:p>
        </p:txBody>
      </p:sp>
    </p:spTree>
    <p:extLst>
      <p:ext uri="{BB962C8B-B14F-4D97-AF65-F5344CB8AC3E}">
        <p14:creationId xmlns:p14="http://schemas.microsoft.com/office/powerpoint/2010/main" val="195608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967F8AC-693D-EE49-885E-B8D158152E30}"/>
              </a:ext>
            </a:extLst>
          </p:cNvPr>
          <p:cNvPicPr>
            <a:picLocks noChangeAspect="1"/>
          </p:cNvPicPr>
          <p:nvPr userDrawn="1"/>
        </p:nvPicPr>
        <p:blipFill>
          <a:blip r:embed="rId2"/>
          <a:stretch>
            <a:fillRect/>
          </a:stretch>
        </p:blipFill>
        <p:spPr>
          <a:xfrm>
            <a:off x="8709" y="-6047"/>
            <a:ext cx="12181268" cy="6864047"/>
          </a:xfrm>
          <a:prstGeom prst="rect">
            <a:avLst/>
          </a:prstGeom>
        </p:spPr>
      </p:pic>
      <p:sp>
        <p:nvSpPr>
          <p:cNvPr id="2" name="Titre 1">
            <a:extLst>
              <a:ext uri="{FF2B5EF4-FFF2-40B4-BE49-F238E27FC236}">
                <a16:creationId xmlns:a16="http://schemas.microsoft.com/office/drawing/2014/main" id="{0BBF7D21-0FB9-6845-A63F-FD0F9BC5DB3A}"/>
              </a:ext>
            </a:extLst>
          </p:cNvPr>
          <p:cNvSpPr>
            <a:spLocks noGrp="1"/>
          </p:cNvSpPr>
          <p:nvPr>
            <p:ph type="title" hasCustomPrompt="1"/>
          </p:nvPr>
        </p:nvSpPr>
        <p:spPr>
          <a:xfrm>
            <a:off x="1607241" y="510436"/>
            <a:ext cx="2206877" cy="247775"/>
          </a:xfrm>
        </p:spPr>
        <p:txBody>
          <a:bodyPr>
            <a:normAutofit/>
          </a:bodyPr>
          <a:lstStyle>
            <a:lvl1pPr>
              <a:defRPr sz="1000" b="0">
                <a:solidFill>
                  <a:schemeClr val="bg1"/>
                </a:solidFill>
                <a:latin typeface="Arial" panose="020B0604020202020204" pitchFamily="34" charset="0"/>
                <a:cs typeface="Arial" panose="020B0604020202020204" pitchFamily="34" charset="0"/>
              </a:defRPr>
            </a:lvl1pPr>
          </a:lstStyle>
          <a:p>
            <a:r>
              <a:rPr lang="fr-FR" dirty="0"/>
              <a:t>CHAPITRE 1</a:t>
            </a:r>
          </a:p>
        </p:txBody>
      </p:sp>
      <p:sp>
        <p:nvSpPr>
          <p:cNvPr id="8" name="Rectangle 7">
            <a:extLst>
              <a:ext uri="{FF2B5EF4-FFF2-40B4-BE49-F238E27FC236}">
                <a16:creationId xmlns:a16="http://schemas.microsoft.com/office/drawing/2014/main" id="{FA761E57-BC47-4840-AB58-3FF4B8E627EF}"/>
              </a:ext>
            </a:extLst>
          </p:cNvPr>
          <p:cNvSpPr/>
          <p:nvPr userDrawn="1"/>
        </p:nvSpPr>
        <p:spPr>
          <a:xfrm flipV="1">
            <a:off x="1706096" y="792288"/>
            <a:ext cx="172119"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space réservé du contenu 2" descr="Modifier le titre&#10;">
            <a:extLst>
              <a:ext uri="{FF2B5EF4-FFF2-40B4-BE49-F238E27FC236}">
                <a16:creationId xmlns:a16="http://schemas.microsoft.com/office/drawing/2014/main" id="{C9B18EAE-7E24-8040-A6A1-43E1D9DB62F6}"/>
              </a:ext>
            </a:extLst>
          </p:cNvPr>
          <p:cNvSpPr>
            <a:spLocks noGrp="1"/>
          </p:cNvSpPr>
          <p:nvPr>
            <p:ph sz="half" idx="1" hasCustomPrompt="1"/>
          </p:nvPr>
        </p:nvSpPr>
        <p:spPr>
          <a:xfrm>
            <a:off x="1607241" y="1961394"/>
            <a:ext cx="8425033" cy="2922017"/>
          </a:xfrm>
        </p:spPr>
        <p:txBody>
          <a:bodyPr>
            <a:noAutofit/>
          </a:bodyPr>
          <a:lstStyle>
            <a:lvl1pPr marL="0" indent="0">
              <a:buNone/>
              <a:defRPr sz="6000">
                <a:solidFill>
                  <a:schemeClr val="bg1"/>
                </a:solidFill>
                <a:latin typeface="Arial" panose="020B0604020202020204" pitchFamily="34" charset="0"/>
                <a:cs typeface="Arial" panose="020B0604020202020204" pitchFamily="34" charset="0"/>
              </a:defRPr>
            </a:lvl1pPr>
            <a:lvl2pPr>
              <a:defRPr sz="6000">
                <a:latin typeface="Arial" panose="020B0604020202020204" pitchFamily="34" charset="0"/>
                <a:cs typeface="Arial" panose="020B0604020202020204" pitchFamily="34" charset="0"/>
              </a:defRPr>
            </a:lvl2pPr>
            <a:lvl3pPr>
              <a:defRPr sz="6000">
                <a:latin typeface="Arial" panose="020B0604020202020204" pitchFamily="34" charset="0"/>
                <a:cs typeface="Arial" panose="020B0604020202020204" pitchFamily="34" charset="0"/>
              </a:defRPr>
            </a:lvl3pPr>
            <a:lvl4pPr>
              <a:defRPr sz="6000">
                <a:latin typeface="Arial" panose="020B0604020202020204" pitchFamily="34" charset="0"/>
                <a:cs typeface="Arial" panose="020B0604020202020204" pitchFamily="34" charset="0"/>
              </a:defRPr>
            </a:lvl4pPr>
            <a:lvl5pPr>
              <a:defRPr sz="6000">
                <a:latin typeface="Arial" panose="020B0604020202020204" pitchFamily="34" charset="0"/>
                <a:cs typeface="Arial" panose="020B0604020202020204" pitchFamily="34" charset="0"/>
              </a:defRPr>
            </a:lvl5pPr>
          </a:lstStyle>
          <a:p>
            <a:pPr lvl="0"/>
            <a:r>
              <a:rPr lang="fr-FR" dirty="0"/>
              <a:t>Titre du chapitre</a:t>
            </a:r>
          </a:p>
        </p:txBody>
      </p:sp>
    </p:spTree>
    <p:extLst>
      <p:ext uri="{BB962C8B-B14F-4D97-AF65-F5344CB8AC3E}">
        <p14:creationId xmlns:p14="http://schemas.microsoft.com/office/powerpoint/2010/main" val="81645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Diapositive de titre">
    <p:spTree>
      <p:nvGrpSpPr>
        <p:cNvPr id="1" name=""/>
        <p:cNvGrpSpPr/>
        <p:nvPr/>
      </p:nvGrpSpPr>
      <p:grpSpPr>
        <a:xfrm>
          <a:off x="0" y="0"/>
          <a:ext cx="0" cy="0"/>
          <a:chOff x="0" y="0"/>
          <a:chExt cx="0" cy="0"/>
        </a:xfrm>
      </p:grpSpPr>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pic>
        <p:nvPicPr>
          <p:cNvPr id="10" name="Image 9">
            <a:extLst>
              <a:ext uri="{FF2B5EF4-FFF2-40B4-BE49-F238E27FC236}">
                <a16:creationId xmlns:a16="http://schemas.microsoft.com/office/drawing/2014/main" id="{79FCDC51-711C-014C-A15B-1008EC0299FA}"/>
              </a:ext>
            </a:extLst>
          </p:cNvPr>
          <p:cNvPicPr>
            <a:picLocks noChangeAspect="1"/>
          </p:cNvPicPr>
          <p:nvPr userDrawn="1"/>
        </p:nvPicPr>
        <p:blipFill>
          <a:blip r:embed="rId2"/>
          <a:stretch>
            <a:fillRect/>
          </a:stretch>
        </p:blipFill>
        <p:spPr>
          <a:xfrm>
            <a:off x="0" y="16559"/>
            <a:ext cx="12192000" cy="6870096"/>
          </a:xfrm>
          <a:prstGeom prst="rect">
            <a:avLst/>
          </a:prstGeom>
        </p:spPr>
      </p:pic>
      <p:pic>
        <p:nvPicPr>
          <p:cNvPr id="9" name="Image 8" descr="Une image contenant texte&#10;&#10;Description générée automatiquement">
            <a:extLst>
              <a:ext uri="{FF2B5EF4-FFF2-40B4-BE49-F238E27FC236}">
                <a16:creationId xmlns:a16="http://schemas.microsoft.com/office/drawing/2014/main" id="{E0FBD85B-AC1A-A549-AEDB-CCC36DF8EC5A}"/>
              </a:ext>
            </a:extLst>
          </p:cNvPr>
          <p:cNvPicPr>
            <a:picLocks noChangeAspect="1"/>
          </p:cNvPicPr>
          <p:nvPr userDrawn="1"/>
        </p:nvPicPr>
        <p:blipFill>
          <a:blip r:embed="rId3"/>
          <a:stretch>
            <a:fillRect/>
          </a:stretch>
        </p:blipFill>
        <p:spPr>
          <a:xfrm>
            <a:off x="521342" y="6356350"/>
            <a:ext cx="1470018" cy="336004"/>
          </a:xfrm>
          <a:prstGeom prst="rect">
            <a:avLst/>
          </a:prstGeom>
        </p:spPr>
      </p:pic>
      <p:sp>
        <p:nvSpPr>
          <p:cNvPr id="11" name="Rectangle 10">
            <a:extLst>
              <a:ext uri="{FF2B5EF4-FFF2-40B4-BE49-F238E27FC236}">
                <a16:creationId xmlns:a16="http://schemas.microsoft.com/office/drawing/2014/main" id="{C8C497D9-23E5-1B4C-8452-27964EC5D836}"/>
              </a:ext>
            </a:extLst>
          </p:cNvPr>
          <p:cNvSpPr/>
          <p:nvPr userDrawn="1"/>
        </p:nvSpPr>
        <p:spPr>
          <a:xfrm flipV="1">
            <a:off x="1355037" y="792288"/>
            <a:ext cx="172119" cy="45719"/>
          </a:xfrm>
          <a:prstGeom prst="rect">
            <a:avLst/>
          </a:prstGeom>
          <a:solidFill>
            <a:srgbClr val="00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itre 1">
            <a:extLst>
              <a:ext uri="{FF2B5EF4-FFF2-40B4-BE49-F238E27FC236}">
                <a16:creationId xmlns:a16="http://schemas.microsoft.com/office/drawing/2014/main" id="{1419A922-4EF1-3B43-95D1-93DAFD00EDD3}"/>
              </a:ext>
            </a:extLst>
          </p:cNvPr>
          <p:cNvSpPr>
            <a:spLocks noGrp="1"/>
          </p:cNvSpPr>
          <p:nvPr>
            <p:ph type="title" hasCustomPrompt="1"/>
          </p:nvPr>
        </p:nvSpPr>
        <p:spPr>
          <a:xfrm>
            <a:off x="1256351" y="490658"/>
            <a:ext cx="2206877" cy="247775"/>
          </a:xfrm>
        </p:spPr>
        <p:txBody>
          <a:bodyPr>
            <a:normAutofit/>
          </a:bodyPr>
          <a:lstStyle>
            <a:lvl1pPr>
              <a:defRPr sz="1000" b="0">
                <a:solidFill>
                  <a:srgbClr val="353D4D"/>
                </a:solidFill>
                <a:latin typeface="Arial" panose="020B0604020202020204" pitchFamily="34" charset="0"/>
                <a:cs typeface="Arial" panose="020B0604020202020204" pitchFamily="34" charset="0"/>
              </a:defRPr>
            </a:lvl1pPr>
          </a:lstStyle>
          <a:p>
            <a:r>
              <a:rPr lang="fr-FR" dirty="0"/>
              <a:t>CHAPITRE 1</a:t>
            </a:r>
          </a:p>
        </p:txBody>
      </p:sp>
      <p:sp>
        <p:nvSpPr>
          <p:cNvPr id="18" name="Espace réservé du contenu 2" descr="Modifier le titre&#10;">
            <a:extLst>
              <a:ext uri="{FF2B5EF4-FFF2-40B4-BE49-F238E27FC236}">
                <a16:creationId xmlns:a16="http://schemas.microsoft.com/office/drawing/2014/main" id="{A1BE1464-01B9-194F-89D4-664EC8063D75}"/>
              </a:ext>
            </a:extLst>
          </p:cNvPr>
          <p:cNvSpPr>
            <a:spLocks noGrp="1"/>
          </p:cNvSpPr>
          <p:nvPr>
            <p:ph sz="half" idx="1" hasCustomPrompt="1"/>
          </p:nvPr>
        </p:nvSpPr>
        <p:spPr>
          <a:xfrm>
            <a:off x="1256351" y="1306461"/>
            <a:ext cx="8425033" cy="805896"/>
          </a:xfrm>
        </p:spPr>
        <p:txBody>
          <a:bodyPr>
            <a:noAutofit/>
          </a:bodyPr>
          <a:lstStyle>
            <a:lvl1pPr marL="0" indent="0">
              <a:buNone/>
              <a:defRPr sz="4000" spc="300">
                <a:solidFill>
                  <a:srgbClr val="009CDD"/>
                </a:solidFill>
                <a:latin typeface="Arial" panose="020B0604020202020204" pitchFamily="34" charset="0"/>
                <a:cs typeface="Arial" panose="020B0604020202020204" pitchFamily="34" charset="0"/>
              </a:defRPr>
            </a:lvl1pPr>
            <a:lvl2pPr>
              <a:defRPr sz="6000">
                <a:latin typeface="Arial" panose="020B0604020202020204" pitchFamily="34" charset="0"/>
                <a:cs typeface="Arial" panose="020B0604020202020204" pitchFamily="34" charset="0"/>
              </a:defRPr>
            </a:lvl2pPr>
            <a:lvl3pPr>
              <a:defRPr sz="6000">
                <a:latin typeface="Arial" panose="020B0604020202020204" pitchFamily="34" charset="0"/>
                <a:cs typeface="Arial" panose="020B0604020202020204" pitchFamily="34" charset="0"/>
              </a:defRPr>
            </a:lvl3pPr>
            <a:lvl4pPr>
              <a:defRPr sz="6000">
                <a:latin typeface="Arial" panose="020B0604020202020204" pitchFamily="34" charset="0"/>
                <a:cs typeface="Arial" panose="020B0604020202020204" pitchFamily="34" charset="0"/>
              </a:defRPr>
            </a:lvl4pPr>
            <a:lvl5pPr>
              <a:defRPr sz="6000">
                <a:latin typeface="Arial" panose="020B0604020202020204" pitchFamily="34" charset="0"/>
                <a:cs typeface="Arial" panose="020B0604020202020204" pitchFamily="34" charset="0"/>
              </a:defRPr>
            </a:lvl5pPr>
          </a:lstStyle>
          <a:p>
            <a:pPr lvl="0"/>
            <a:r>
              <a:rPr lang="fr-FR" dirty="0"/>
              <a:t>SOUS-TITRE</a:t>
            </a:r>
          </a:p>
        </p:txBody>
      </p:sp>
      <p:sp>
        <p:nvSpPr>
          <p:cNvPr id="20" name="Espace réservé du contenu 3">
            <a:extLst>
              <a:ext uri="{FF2B5EF4-FFF2-40B4-BE49-F238E27FC236}">
                <a16:creationId xmlns:a16="http://schemas.microsoft.com/office/drawing/2014/main" id="{C6E4BC01-322F-D54D-8FA8-2CBD7B4C1322}"/>
              </a:ext>
            </a:extLst>
          </p:cNvPr>
          <p:cNvSpPr>
            <a:spLocks noGrp="1"/>
          </p:cNvSpPr>
          <p:nvPr>
            <p:ph sz="half" idx="13" hasCustomPrompt="1"/>
          </p:nvPr>
        </p:nvSpPr>
        <p:spPr>
          <a:xfrm>
            <a:off x="1256350" y="3235730"/>
            <a:ext cx="10097450" cy="2511927"/>
          </a:xfrm>
        </p:spPr>
        <p:txBody>
          <a:bodyPr>
            <a:normAutofit/>
          </a:bodyPr>
          <a:lstStyle>
            <a:lvl1pPr marL="0" indent="0">
              <a:buFontTx/>
              <a:buNone/>
              <a:defRPr sz="2000">
                <a:solidFill>
                  <a:srgbClr val="353D4D"/>
                </a:solidFill>
                <a:latin typeface="Arial" panose="020B0604020202020204" pitchFamily="34" charset="0"/>
                <a:cs typeface="Arial" panose="020B0604020202020204" pitchFamily="34" charset="0"/>
              </a:defRPr>
            </a:lvl1pPr>
            <a:lvl2pPr marL="457200" indent="0">
              <a:buFontTx/>
              <a:buNone/>
              <a:defRPr sz="2000">
                <a:latin typeface="Arial" panose="020B0604020202020204" pitchFamily="34" charset="0"/>
                <a:cs typeface="Arial" panose="020B0604020202020204" pitchFamily="34" charset="0"/>
              </a:defRPr>
            </a:lvl2pPr>
            <a:lvl3pPr marL="914400" indent="0">
              <a:buFontTx/>
              <a:buNone/>
              <a:defRPr sz="2000">
                <a:latin typeface="Arial" panose="020B0604020202020204" pitchFamily="34" charset="0"/>
                <a:cs typeface="Arial" panose="020B0604020202020204" pitchFamily="34" charset="0"/>
              </a:defRPr>
            </a:lvl3pPr>
            <a:lvl4pPr marL="1371600" indent="0">
              <a:buFontTx/>
              <a:buNone/>
              <a:defRPr sz="2000">
                <a:latin typeface="Arial" panose="020B0604020202020204" pitchFamily="34" charset="0"/>
                <a:cs typeface="Arial" panose="020B0604020202020204" pitchFamily="34" charset="0"/>
              </a:defRPr>
            </a:lvl4pPr>
            <a:lvl5pPr marL="1828800" indent="0">
              <a:buFontTx/>
              <a:buNone/>
              <a:defRPr sz="2000">
                <a:latin typeface="Arial" panose="020B0604020202020204" pitchFamily="34" charset="0"/>
                <a:cs typeface="Arial" panose="020B0604020202020204" pitchFamily="34" charset="0"/>
              </a:defRPr>
            </a:lvl5pPr>
          </a:lstStyle>
          <a:p>
            <a:pPr lvl="0"/>
            <a:r>
              <a:rPr lang="fr-FR" dirty="0" err="1"/>
              <a:t>Lorem</a:t>
            </a:r>
            <a:r>
              <a:rPr lang="fr-FR" dirty="0"/>
              <a:t> </a:t>
            </a:r>
            <a:r>
              <a:rPr lang="fr-FR" dirty="0" err="1"/>
              <a:t>ipsum</a:t>
            </a:r>
            <a:r>
              <a:rPr lang="fr-FR" dirty="0"/>
              <a:t> </a:t>
            </a:r>
            <a:r>
              <a:rPr lang="fr-FR" dirty="0" err="1"/>
              <a:t>dolor</a:t>
            </a:r>
            <a:r>
              <a:rPr lang="fr-FR" dirty="0"/>
              <a:t> </a:t>
            </a:r>
            <a:r>
              <a:rPr lang="fr-FR" dirty="0" err="1"/>
              <a:t>sit</a:t>
            </a:r>
            <a:r>
              <a:rPr lang="fr-FR" dirty="0"/>
              <a:t> </a:t>
            </a:r>
            <a:r>
              <a:rPr lang="fr-FR" dirty="0" err="1"/>
              <a:t>amet</a:t>
            </a:r>
            <a:r>
              <a:rPr lang="fr-FR" dirty="0"/>
              <a:t>, </a:t>
            </a:r>
            <a:r>
              <a:rPr lang="fr-FR" dirty="0" err="1"/>
              <a:t>consetetur</a:t>
            </a:r>
            <a:r>
              <a:rPr lang="fr-FR" dirty="0"/>
              <a:t> </a:t>
            </a:r>
            <a:r>
              <a:rPr lang="fr-FR" dirty="0" err="1"/>
              <a:t>sadipscing</a:t>
            </a:r>
            <a:r>
              <a:rPr lang="fr-FR" dirty="0"/>
              <a:t> </a:t>
            </a:r>
            <a:r>
              <a:rPr lang="fr-FR" dirty="0" err="1"/>
              <a:t>elitr</a:t>
            </a:r>
            <a:r>
              <a:rPr lang="fr-FR" dirty="0"/>
              <a:t>, </a:t>
            </a:r>
            <a:r>
              <a:rPr lang="fr-FR" dirty="0" err="1"/>
              <a:t>sed</a:t>
            </a:r>
            <a:r>
              <a:rPr lang="fr-FR" dirty="0"/>
              <a:t> diam </a:t>
            </a:r>
            <a:r>
              <a:rPr lang="fr-FR" dirty="0" err="1"/>
              <a:t>nonumy</a:t>
            </a:r>
            <a:r>
              <a:rPr lang="fr-FR" dirty="0"/>
              <a:t> </a:t>
            </a:r>
            <a:r>
              <a:rPr lang="fr-FR" dirty="0" err="1"/>
              <a:t>eirmod</a:t>
            </a:r>
            <a:r>
              <a:rPr lang="fr-FR" dirty="0"/>
              <a:t> </a:t>
            </a:r>
            <a:r>
              <a:rPr lang="fr-FR" dirty="0" err="1"/>
              <a:t>tempor</a:t>
            </a:r>
            <a:r>
              <a:rPr lang="fr-FR" dirty="0"/>
              <a:t> </a:t>
            </a:r>
            <a:r>
              <a:rPr lang="fr-FR" dirty="0" err="1"/>
              <a:t>invidunt</a:t>
            </a:r>
            <a:r>
              <a:rPr lang="fr-FR" dirty="0"/>
              <a:t> ut </a:t>
            </a:r>
            <a:r>
              <a:rPr lang="fr-FR" dirty="0" err="1"/>
              <a:t>labore</a:t>
            </a:r>
            <a:r>
              <a:rPr lang="fr-FR" dirty="0"/>
              <a:t> et </a:t>
            </a:r>
            <a:r>
              <a:rPr lang="fr-FR" dirty="0" err="1"/>
              <a:t>dolore</a:t>
            </a:r>
            <a:r>
              <a:rPr lang="fr-FR" dirty="0"/>
              <a:t> magna </a:t>
            </a:r>
            <a:r>
              <a:rPr lang="fr-FR" dirty="0" err="1"/>
              <a:t>aliquyam</a:t>
            </a:r>
            <a:r>
              <a:rPr lang="fr-FR" dirty="0"/>
              <a:t> erat, </a:t>
            </a:r>
            <a:r>
              <a:rPr lang="fr-FR" dirty="0" err="1"/>
              <a:t>sed</a:t>
            </a:r>
            <a:r>
              <a:rPr lang="fr-FR" dirty="0"/>
              <a:t> diam </a:t>
            </a:r>
            <a:r>
              <a:rPr lang="fr-FR" dirty="0" err="1"/>
              <a:t>voluptua</a:t>
            </a:r>
            <a:r>
              <a:rPr lang="fr-FR" dirty="0"/>
              <a:t>. At </a:t>
            </a:r>
            <a:r>
              <a:rPr lang="fr-FR" dirty="0" err="1"/>
              <a:t>vero</a:t>
            </a:r>
            <a:r>
              <a:rPr lang="fr-FR" dirty="0"/>
              <a:t> </a:t>
            </a:r>
            <a:r>
              <a:rPr lang="fr-FR" dirty="0" err="1"/>
              <a:t>eos</a:t>
            </a:r>
            <a:r>
              <a:rPr lang="fr-FR" dirty="0"/>
              <a:t> et </a:t>
            </a:r>
            <a:r>
              <a:rPr lang="fr-FR" dirty="0" err="1"/>
              <a:t>accusam</a:t>
            </a:r>
            <a:r>
              <a:rPr lang="fr-FR" dirty="0"/>
              <a:t> et </a:t>
            </a:r>
            <a:r>
              <a:rPr lang="fr-FR" dirty="0" err="1"/>
              <a:t>justo</a:t>
            </a:r>
            <a:r>
              <a:rPr lang="fr-FR" dirty="0"/>
              <a:t> duo </a:t>
            </a:r>
            <a:r>
              <a:rPr lang="fr-FR" dirty="0" err="1"/>
              <a:t>dolores</a:t>
            </a:r>
            <a:r>
              <a:rPr lang="fr-FR" dirty="0"/>
              <a:t> et </a:t>
            </a:r>
            <a:r>
              <a:rPr lang="fr-FR" dirty="0" err="1"/>
              <a:t>ea</a:t>
            </a:r>
            <a:r>
              <a:rPr lang="fr-FR" dirty="0"/>
              <a:t> </a:t>
            </a:r>
            <a:r>
              <a:rPr lang="fr-FR" dirty="0" err="1"/>
              <a:t>rebum</a:t>
            </a:r>
            <a:r>
              <a:rPr lang="fr-FR" dirty="0"/>
              <a:t>.</a:t>
            </a:r>
          </a:p>
        </p:txBody>
      </p:sp>
      <p:sp>
        <p:nvSpPr>
          <p:cNvPr id="21" name="Espace réservé du contenu 3">
            <a:extLst>
              <a:ext uri="{FF2B5EF4-FFF2-40B4-BE49-F238E27FC236}">
                <a16:creationId xmlns:a16="http://schemas.microsoft.com/office/drawing/2014/main" id="{0753DE3A-B79D-6C49-A60F-0A44BBD2422B}"/>
              </a:ext>
            </a:extLst>
          </p:cNvPr>
          <p:cNvSpPr>
            <a:spLocks noGrp="1"/>
          </p:cNvSpPr>
          <p:nvPr>
            <p:ph sz="half" idx="2"/>
          </p:nvPr>
        </p:nvSpPr>
        <p:spPr>
          <a:xfrm>
            <a:off x="1256351" y="2530832"/>
            <a:ext cx="8296952" cy="510597"/>
          </a:xfrm>
        </p:spPr>
        <p:txBody>
          <a:bodyPr>
            <a:normAutofit/>
          </a:bodyPr>
          <a:lstStyle>
            <a:lvl1pPr marL="0" indent="0">
              <a:buNone/>
              <a:defRPr sz="2000" b="1">
                <a:latin typeface="Arial" panose="020B0604020202020204" pitchFamily="34" charset="0"/>
                <a:cs typeface="Arial" panose="020B0604020202020204" pitchFamily="34" charset="0"/>
              </a:defRPr>
            </a:lvl1pPr>
            <a:lvl2pPr marL="4572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2718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AC974064-B97E-7C44-A679-6A052818F523}"/>
              </a:ext>
            </a:extLst>
          </p:cNvPr>
          <p:cNvSpPr>
            <a:spLocks noGrp="1"/>
          </p:cNvSpPr>
          <p:nvPr>
            <p:ph type="dt" sz="half" idx="10"/>
          </p:nvPr>
        </p:nvSpPr>
        <p:spPr/>
        <p:txBody>
          <a:bodyPr/>
          <a:lstStyle/>
          <a:p>
            <a:fld id="{0CC605AA-8346-A246-8363-74E64CB67769}" type="datetimeFigureOut">
              <a:rPr lang="fr-FR" smtClean="0"/>
              <a:t>24/01/2023</a:t>
            </a:fld>
            <a:endParaRPr lang="fr-FR" dirty="0"/>
          </a:p>
        </p:txBody>
      </p:sp>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sp>
        <p:nvSpPr>
          <p:cNvPr id="7" name="Rectangle 6">
            <a:extLst>
              <a:ext uri="{FF2B5EF4-FFF2-40B4-BE49-F238E27FC236}">
                <a16:creationId xmlns:a16="http://schemas.microsoft.com/office/drawing/2014/main" id="{5A2F58A1-A072-7045-A532-1849E56F9184}"/>
              </a:ext>
            </a:extLst>
          </p:cNvPr>
          <p:cNvSpPr/>
          <p:nvPr userDrawn="1"/>
        </p:nvSpPr>
        <p:spPr>
          <a:xfrm>
            <a:off x="0" y="5906531"/>
            <a:ext cx="12192000" cy="951470"/>
          </a:xfrm>
          <a:prstGeom prst="rect">
            <a:avLst/>
          </a:prstGeom>
          <a:solidFill>
            <a:srgbClr val="00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Image 8" descr="Une image contenant texte&#10;&#10;Description générée automatiquement">
            <a:extLst>
              <a:ext uri="{FF2B5EF4-FFF2-40B4-BE49-F238E27FC236}">
                <a16:creationId xmlns:a16="http://schemas.microsoft.com/office/drawing/2014/main" id="{E0FBD85B-AC1A-A549-AEDB-CCC36DF8EC5A}"/>
              </a:ext>
            </a:extLst>
          </p:cNvPr>
          <p:cNvPicPr>
            <a:picLocks noChangeAspect="1"/>
          </p:cNvPicPr>
          <p:nvPr userDrawn="1"/>
        </p:nvPicPr>
        <p:blipFill>
          <a:blip r:embed="rId2"/>
          <a:stretch>
            <a:fillRect/>
          </a:stretch>
        </p:blipFill>
        <p:spPr>
          <a:xfrm>
            <a:off x="521342" y="6165444"/>
            <a:ext cx="2005316" cy="458358"/>
          </a:xfrm>
          <a:prstGeom prst="rect">
            <a:avLst/>
          </a:prstGeom>
        </p:spPr>
      </p:pic>
    </p:spTree>
    <p:extLst>
      <p:ext uri="{BB962C8B-B14F-4D97-AF65-F5344CB8AC3E}">
        <p14:creationId xmlns:p14="http://schemas.microsoft.com/office/powerpoint/2010/main" val="316903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AC974064-B97E-7C44-A679-6A052818F523}"/>
              </a:ext>
            </a:extLst>
          </p:cNvPr>
          <p:cNvSpPr>
            <a:spLocks noGrp="1"/>
          </p:cNvSpPr>
          <p:nvPr>
            <p:ph type="dt" sz="half" idx="10"/>
          </p:nvPr>
        </p:nvSpPr>
        <p:spPr/>
        <p:txBody>
          <a:bodyPr/>
          <a:lstStyle/>
          <a:p>
            <a:fld id="{0CC605AA-8346-A246-8363-74E64CB67769}" type="datetimeFigureOut">
              <a:rPr lang="fr-FR" smtClean="0"/>
              <a:t>24/01/2023</a:t>
            </a:fld>
            <a:endParaRPr lang="fr-FR" dirty="0"/>
          </a:p>
        </p:txBody>
      </p:sp>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sp>
        <p:nvSpPr>
          <p:cNvPr id="7" name="Rectangle 6">
            <a:extLst>
              <a:ext uri="{FF2B5EF4-FFF2-40B4-BE49-F238E27FC236}">
                <a16:creationId xmlns:a16="http://schemas.microsoft.com/office/drawing/2014/main" id="{5A2F58A1-A072-7045-A532-1849E56F9184}"/>
              </a:ext>
            </a:extLst>
          </p:cNvPr>
          <p:cNvSpPr/>
          <p:nvPr userDrawn="1"/>
        </p:nvSpPr>
        <p:spPr>
          <a:xfrm>
            <a:off x="0" y="0"/>
            <a:ext cx="12192000" cy="6858001"/>
          </a:xfrm>
          <a:prstGeom prst="rect">
            <a:avLst/>
          </a:prstGeom>
          <a:solidFill>
            <a:srgbClr val="00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3" name="Image 2">
            <a:extLst>
              <a:ext uri="{FF2B5EF4-FFF2-40B4-BE49-F238E27FC236}">
                <a16:creationId xmlns:a16="http://schemas.microsoft.com/office/drawing/2014/main" id="{2CC8F4F8-8439-4443-A733-0241782E9B0B}"/>
              </a:ext>
            </a:extLst>
          </p:cNvPr>
          <p:cNvPicPr>
            <a:picLocks noChangeAspect="1"/>
          </p:cNvPicPr>
          <p:nvPr userDrawn="1"/>
        </p:nvPicPr>
        <p:blipFill>
          <a:blip r:embed="rId2"/>
          <a:stretch>
            <a:fillRect/>
          </a:stretch>
        </p:blipFill>
        <p:spPr>
          <a:xfrm>
            <a:off x="5459115" y="2163722"/>
            <a:ext cx="1273769" cy="1265278"/>
          </a:xfrm>
          <a:prstGeom prst="rect">
            <a:avLst/>
          </a:prstGeom>
        </p:spPr>
      </p:pic>
      <p:sp>
        <p:nvSpPr>
          <p:cNvPr id="8" name="ZoneTexte 7">
            <a:extLst>
              <a:ext uri="{FF2B5EF4-FFF2-40B4-BE49-F238E27FC236}">
                <a16:creationId xmlns:a16="http://schemas.microsoft.com/office/drawing/2014/main" id="{76E7C3DE-A575-7E41-A761-C562023790F3}"/>
              </a:ext>
            </a:extLst>
          </p:cNvPr>
          <p:cNvSpPr txBox="1"/>
          <p:nvPr userDrawn="1"/>
        </p:nvSpPr>
        <p:spPr>
          <a:xfrm>
            <a:off x="0" y="3507680"/>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5400" b="1" dirty="0">
                <a:solidFill>
                  <a:schemeClr val="bg1"/>
                </a:solidFill>
                <a:latin typeface="Arial" panose="020B0604020202020204" pitchFamily="34" charset="0"/>
                <a:cs typeface="Arial" panose="020B0604020202020204" pitchFamily="34" charset="0"/>
              </a:rPr>
              <a:t>Merci</a:t>
            </a:r>
            <a:endParaRPr lang="fr-FR" sz="5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0971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AC974064-B97E-7C44-A679-6A052818F523}"/>
              </a:ext>
            </a:extLst>
          </p:cNvPr>
          <p:cNvSpPr>
            <a:spLocks noGrp="1"/>
          </p:cNvSpPr>
          <p:nvPr>
            <p:ph type="dt" sz="half" idx="10"/>
          </p:nvPr>
        </p:nvSpPr>
        <p:spPr/>
        <p:txBody>
          <a:bodyPr/>
          <a:lstStyle/>
          <a:p>
            <a:fld id="{0CC605AA-8346-A246-8363-74E64CB67769}" type="datetimeFigureOut">
              <a:rPr lang="fr-FR" smtClean="0"/>
              <a:t>24/01/2023</a:t>
            </a:fld>
            <a:endParaRPr lang="fr-FR" dirty="0"/>
          </a:p>
        </p:txBody>
      </p:sp>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sp>
        <p:nvSpPr>
          <p:cNvPr id="7" name="Rectangle 6">
            <a:extLst>
              <a:ext uri="{FF2B5EF4-FFF2-40B4-BE49-F238E27FC236}">
                <a16:creationId xmlns:a16="http://schemas.microsoft.com/office/drawing/2014/main" id="{5A2F58A1-A072-7045-A532-1849E56F9184}"/>
              </a:ext>
            </a:extLst>
          </p:cNvPr>
          <p:cNvSpPr/>
          <p:nvPr userDrawn="1"/>
        </p:nvSpPr>
        <p:spPr>
          <a:xfrm>
            <a:off x="0" y="0"/>
            <a:ext cx="12192000" cy="6858001"/>
          </a:xfrm>
          <a:prstGeom prst="rect">
            <a:avLst/>
          </a:prstGeom>
          <a:solidFill>
            <a:srgbClr val="00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Image 8" descr="Une image contenant texte&#10;&#10;Description générée automatiquement">
            <a:extLst>
              <a:ext uri="{FF2B5EF4-FFF2-40B4-BE49-F238E27FC236}">
                <a16:creationId xmlns:a16="http://schemas.microsoft.com/office/drawing/2014/main" id="{E0FBD85B-AC1A-A549-AEDB-CCC36DF8EC5A}"/>
              </a:ext>
            </a:extLst>
          </p:cNvPr>
          <p:cNvPicPr>
            <a:picLocks noChangeAspect="1"/>
          </p:cNvPicPr>
          <p:nvPr userDrawn="1"/>
        </p:nvPicPr>
        <p:blipFill>
          <a:blip r:embed="rId2"/>
          <a:stretch>
            <a:fillRect/>
          </a:stretch>
        </p:blipFill>
        <p:spPr>
          <a:xfrm>
            <a:off x="1122680" y="811739"/>
            <a:ext cx="3798230" cy="868167"/>
          </a:xfrm>
          <a:prstGeom prst="rect">
            <a:avLst/>
          </a:prstGeom>
        </p:spPr>
      </p:pic>
      <p:sp>
        <p:nvSpPr>
          <p:cNvPr id="14" name="Rectangle 13">
            <a:extLst>
              <a:ext uri="{FF2B5EF4-FFF2-40B4-BE49-F238E27FC236}">
                <a16:creationId xmlns:a16="http://schemas.microsoft.com/office/drawing/2014/main" id="{7F96C822-E6C6-BA45-B431-C732AB6C0B3B}"/>
              </a:ext>
            </a:extLst>
          </p:cNvPr>
          <p:cNvSpPr/>
          <p:nvPr userDrawn="1"/>
        </p:nvSpPr>
        <p:spPr>
          <a:xfrm>
            <a:off x="2127309" y="2065091"/>
            <a:ext cx="395416" cy="105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7" name="Image 16">
            <a:extLst>
              <a:ext uri="{FF2B5EF4-FFF2-40B4-BE49-F238E27FC236}">
                <a16:creationId xmlns:a16="http://schemas.microsoft.com/office/drawing/2014/main" id="{36988A04-DABF-A142-9210-AA8E55960088}"/>
              </a:ext>
            </a:extLst>
          </p:cNvPr>
          <p:cNvPicPr>
            <a:picLocks noChangeAspect="1"/>
          </p:cNvPicPr>
          <p:nvPr userDrawn="1"/>
        </p:nvPicPr>
        <p:blipFill>
          <a:blip r:embed="rId3">
            <a:alphaModFix amt="50000"/>
            <a:extLst>
              <a:ext uri="{BEBA8EAE-BF5A-486C-A8C5-ECC9F3942E4B}">
                <a14:imgProps xmlns:a14="http://schemas.microsoft.com/office/drawing/2010/main">
                  <a14:imgLayer r:embed="rId4">
                    <a14:imgEffect>
                      <a14:colorTemperature colorTemp="4700"/>
                    </a14:imgEffect>
                    <a14:imgEffect>
                      <a14:saturation sat="0"/>
                    </a14:imgEffect>
                  </a14:imgLayer>
                </a14:imgProps>
              </a:ext>
            </a:extLst>
          </a:blip>
          <a:stretch>
            <a:fillRect/>
          </a:stretch>
        </p:blipFill>
        <p:spPr>
          <a:xfrm>
            <a:off x="8009127" y="2794000"/>
            <a:ext cx="5598374" cy="5561051"/>
          </a:xfrm>
          <a:prstGeom prst="rect">
            <a:avLst/>
          </a:prstGeom>
        </p:spPr>
      </p:pic>
    </p:spTree>
    <p:extLst>
      <p:ext uri="{BB962C8B-B14F-4D97-AF65-F5344CB8AC3E}">
        <p14:creationId xmlns:p14="http://schemas.microsoft.com/office/powerpoint/2010/main" val="172757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Diapositive de titre">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AC974064-B97E-7C44-A679-6A052818F523}"/>
              </a:ext>
            </a:extLst>
          </p:cNvPr>
          <p:cNvSpPr>
            <a:spLocks noGrp="1"/>
          </p:cNvSpPr>
          <p:nvPr>
            <p:ph type="dt" sz="half" idx="10"/>
          </p:nvPr>
        </p:nvSpPr>
        <p:spPr/>
        <p:txBody>
          <a:bodyPr/>
          <a:lstStyle/>
          <a:p>
            <a:fld id="{0CC605AA-8346-A246-8363-74E64CB67769}" type="datetimeFigureOut">
              <a:rPr lang="fr-FR" smtClean="0"/>
              <a:t>24/01/2023</a:t>
            </a:fld>
            <a:endParaRPr lang="fr-FR" dirty="0"/>
          </a:p>
        </p:txBody>
      </p:sp>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pic>
        <p:nvPicPr>
          <p:cNvPr id="9" name="Image 8" descr="Une image contenant texte&#10;&#10;Description générée automatiquement">
            <a:extLst>
              <a:ext uri="{FF2B5EF4-FFF2-40B4-BE49-F238E27FC236}">
                <a16:creationId xmlns:a16="http://schemas.microsoft.com/office/drawing/2014/main" id="{E0FBD85B-AC1A-A549-AEDB-CCC36DF8EC5A}"/>
              </a:ext>
            </a:extLst>
          </p:cNvPr>
          <p:cNvPicPr>
            <a:picLocks noChangeAspect="1"/>
          </p:cNvPicPr>
          <p:nvPr userDrawn="1"/>
        </p:nvPicPr>
        <p:blipFill>
          <a:blip r:embed="rId2"/>
          <a:stretch>
            <a:fillRect/>
          </a:stretch>
        </p:blipFill>
        <p:spPr>
          <a:xfrm>
            <a:off x="948918" y="1061357"/>
            <a:ext cx="4143372" cy="947057"/>
          </a:xfrm>
          <a:prstGeom prst="rect">
            <a:avLst/>
          </a:prstGeom>
        </p:spPr>
      </p:pic>
      <p:sp>
        <p:nvSpPr>
          <p:cNvPr id="14" name="Rectangle 13">
            <a:extLst>
              <a:ext uri="{FF2B5EF4-FFF2-40B4-BE49-F238E27FC236}">
                <a16:creationId xmlns:a16="http://schemas.microsoft.com/office/drawing/2014/main" id="{7F96C822-E6C6-BA45-B431-C732AB6C0B3B}"/>
              </a:ext>
            </a:extLst>
          </p:cNvPr>
          <p:cNvSpPr/>
          <p:nvPr userDrawn="1"/>
        </p:nvSpPr>
        <p:spPr>
          <a:xfrm>
            <a:off x="5243661" y="4935963"/>
            <a:ext cx="395416" cy="105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ZoneTexte 14">
            <a:extLst>
              <a:ext uri="{FF2B5EF4-FFF2-40B4-BE49-F238E27FC236}">
                <a16:creationId xmlns:a16="http://schemas.microsoft.com/office/drawing/2014/main" id="{78BA90F5-21DE-F54E-B628-945524BA90B6}"/>
              </a:ext>
            </a:extLst>
          </p:cNvPr>
          <p:cNvSpPr txBox="1"/>
          <p:nvPr userDrawn="1"/>
        </p:nvSpPr>
        <p:spPr>
          <a:xfrm>
            <a:off x="5092290" y="3603185"/>
            <a:ext cx="5918889" cy="1015663"/>
          </a:xfrm>
          <a:prstGeom prst="rect">
            <a:avLst/>
          </a:prstGeom>
          <a:noFill/>
        </p:spPr>
        <p:txBody>
          <a:bodyPr wrap="square" rtlCol="0">
            <a:spAutoFit/>
          </a:bodyPr>
          <a:lstStyle/>
          <a:p>
            <a:r>
              <a:rPr lang="fr-FR" sz="6000" b="1" dirty="0">
                <a:solidFill>
                  <a:schemeClr val="bg1"/>
                </a:solidFill>
                <a:latin typeface="Arial" panose="020B0604020202020204" pitchFamily="34" charset="0"/>
                <a:cs typeface="Arial" panose="020B0604020202020204" pitchFamily="34" charset="0"/>
              </a:rPr>
              <a:t>Rubriques</a:t>
            </a:r>
          </a:p>
        </p:txBody>
      </p:sp>
      <p:sp>
        <p:nvSpPr>
          <p:cNvPr id="16" name="ZoneTexte 15">
            <a:extLst>
              <a:ext uri="{FF2B5EF4-FFF2-40B4-BE49-F238E27FC236}">
                <a16:creationId xmlns:a16="http://schemas.microsoft.com/office/drawing/2014/main" id="{F2A02930-8EE9-664C-913C-AD58CCFFA295}"/>
              </a:ext>
            </a:extLst>
          </p:cNvPr>
          <p:cNvSpPr txBox="1"/>
          <p:nvPr userDrawn="1"/>
        </p:nvSpPr>
        <p:spPr>
          <a:xfrm>
            <a:off x="5092291" y="3077270"/>
            <a:ext cx="5918889" cy="461665"/>
          </a:xfrm>
          <a:prstGeom prst="rect">
            <a:avLst/>
          </a:prstGeom>
          <a:noFill/>
        </p:spPr>
        <p:txBody>
          <a:bodyPr wrap="square" rtlCol="0">
            <a:spAutoFit/>
          </a:bodyPr>
          <a:lstStyle/>
          <a:p>
            <a:r>
              <a:rPr lang="fr-FR" sz="2400" spc="0" dirty="0">
                <a:solidFill>
                  <a:schemeClr val="bg1"/>
                </a:solidFill>
                <a:latin typeface="Arial" panose="020B0604020202020204" pitchFamily="34" charset="0"/>
                <a:cs typeface="Arial" panose="020B0604020202020204" pitchFamily="34" charset="0"/>
              </a:rPr>
              <a:t>Nom de la campagne</a:t>
            </a:r>
          </a:p>
        </p:txBody>
      </p:sp>
      <p:pic>
        <p:nvPicPr>
          <p:cNvPr id="3" name="Image 2">
            <a:extLst>
              <a:ext uri="{FF2B5EF4-FFF2-40B4-BE49-F238E27FC236}">
                <a16:creationId xmlns:a16="http://schemas.microsoft.com/office/drawing/2014/main" id="{E2B4D1EE-D391-5548-A6C7-716C51D7289B}"/>
              </a:ext>
            </a:extLst>
          </p:cNvPr>
          <p:cNvPicPr>
            <a:picLocks noChangeAspect="1"/>
          </p:cNvPicPr>
          <p:nvPr userDrawn="1"/>
        </p:nvPicPr>
        <p:blipFill>
          <a:blip r:embed="rId3"/>
          <a:stretch>
            <a:fillRect/>
          </a:stretch>
        </p:blipFill>
        <p:spPr>
          <a:xfrm>
            <a:off x="10732" y="0"/>
            <a:ext cx="12181268" cy="6864047"/>
          </a:xfrm>
          <a:prstGeom prst="rect">
            <a:avLst/>
          </a:prstGeom>
        </p:spPr>
      </p:pic>
      <p:sp>
        <p:nvSpPr>
          <p:cNvPr id="12" name="Rectangle 11">
            <a:extLst>
              <a:ext uri="{FF2B5EF4-FFF2-40B4-BE49-F238E27FC236}">
                <a16:creationId xmlns:a16="http://schemas.microsoft.com/office/drawing/2014/main" id="{924DD789-9CAC-A74D-B3FB-425B2566FB00}"/>
              </a:ext>
            </a:extLst>
          </p:cNvPr>
          <p:cNvSpPr/>
          <p:nvPr userDrawn="1"/>
        </p:nvSpPr>
        <p:spPr>
          <a:xfrm flipV="1">
            <a:off x="1706096" y="792288"/>
            <a:ext cx="172119"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82145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Diapositive de titre">
    <p:spTree>
      <p:nvGrpSpPr>
        <p:cNvPr id="1" name=""/>
        <p:cNvGrpSpPr/>
        <p:nvPr/>
      </p:nvGrpSpPr>
      <p:grpSpPr>
        <a:xfrm>
          <a:off x="0" y="0"/>
          <a:ext cx="0" cy="0"/>
          <a:chOff x="0" y="0"/>
          <a:chExt cx="0" cy="0"/>
        </a:xfrm>
      </p:grpSpPr>
      <p:sp>
        <p:nvSpPr>
          <p:cNvPr id="5" name="Espace réservé du pied de page 4">
            <a:extLst>
              <a:ext uri="{FF2B5EF4-FFF2-40B4-BE49-F238E27FC236}">
                <a16:creationId xmlns:a16="http://schemas.microsoft.com/office/drawing/2014/main" id="{B3AB664F-5D36-AA48-9DB3-2964AD01924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D2C56EF-F917-8D4D-90F5-7EC63BAF45FB}"/>
              </a:ext>
            </a:extLst>
          </p:cNvPr>
          <p:cNvSpPr>
            <a:spLocks noGrp="1"/>
          </p:cNvSpPr>
          <p:nvPr>
            <p:ph type="sldNum" sz="quarter" idx="12"/>
          </p:nvPr>
        </p:nvSpPr>
        <p:spPr/>
        <p:txBody>
          <a:bodyPr/>
          <a:lstStyle/>
          <a:p>
            <a:fld id="{B8F25C57-3A8B-6641-9041-DEE830F94C5D}" type="slidenum">
              <a:rPr lang="fr-FR" smtClean="0"/>
              <a:t>‹N°›</a:t>
            </a:fld>
            <a:endParaRPr lang="fr-FR" dirty="0"/>
          </a:p>
        </p:txBody>
      </p:sp>
      <p:pic>
        <p:nvPicPr>
          <p:cNvPr id="10" name="Image 9">
            <a:extLst>
              <a:ext uri="{FF2B5EF4-FFF2-40B4-BE49-F238E27FC236}">
                <a16:creationId xmlns:a16="http://schemas.microsoft.com/office/drawing/2014/main" id="{79FCDC51-711C-014C-A15B-1008EC0299FA}"/>
              </a:ext>
            </a:extLst>
          </p:cNvPr>
          <p:cNvPicPr>
            <a:picLocks noChangeAspect="1"/>
          </p:cNvPicPr>
          <p:nvPr userDrawn="1"/>
        </p:nvPicPr>
        <p:blipFill>
          <a:blip r:embed="rId2"/>
          <a:stretch>
            <a:fillRect/>
          </a:stretch>
        </p:blipFill>
        <p:spPr>
          <a:xfrm>
            <a:off x="0" y="0"/>
            <a:ext cx="12192000" cy="6870096"/>
          </a:xfrm>
          <a:prstGeom prst="rect">
            <a:avLst/>
          </a:prstGeom>
        </p:spPr>
      </p:pic>
      <p:pic>
        <p:nvPicPr>
          <p:cNvPr id="9" name="Image 8" descr="Une image contenant texte&#10;&#10;Description générée automatiquement">
            <a:extLst>
              <a:ext uri="{FF2B5EF4-FFF2-40B4-BE49-F238E27FC236}">
                <a16:creationId xmlns:a16="http://schemas.microsoft.com/office/drawing/2014/main" id="{E0FBD85B-AC1A-A549-AEDB-CCC36DF8EC5A}"/>
              </a:ext>
            </a:extLst>
          </p:cNvPr>
          <p:cNvPicPr>
            <a:picLocks noChangeAspect="1"/>
          </p:cNvPicPr>
          <p:nvPr userDrawn="1"/>
        </p:nvPicPr>
        <p:blipFill>
          <a:blip r:embed="rId3"/>
          <a:stretch>
            <a:fillRect/>
          </a:stretch>
        </p:blipFill>
        <p:spPr>
          <a:xfrm>
            <a:off x="521342" y="6356350"/>
            <a:ext cx="1470018" cy="336004"/>
          </a:xfrm>
          <a:prstGeom prst="rect">
            <a:avLst/>
          </a:prstGeom>
        </p:spPr>
      </p:pic>
      <p:sp>
        <p:nvSpPr>
          <p:cNvPr id="11" name="Rectangle 10">
            <a:extLst>
              <a:ext uri="{FF2B5EF4-FFF2-40B4-BE49-F238E27FC236}">
                <a16:creationId xmlns:a16="http://schemas.microsoft.com/office/drawing/2014/main" id="{C8C497D9-23E5-1B4C-8452-27964EC5D836}"/>
              </a:ext>
            </a:extLst>
          </p:cNvPr>
          <p:cNvSpPr/>
          <p:nvPr userDrawn="1"/>
        </p:nvSpPr>
        <p:spPr>
          <a:xfrm flipV="1">
            <a:off x="620027" y="792288"/>
            <a:ext cx="172119" cy="45719"/>
          </a:xfrm>
          <a:prstGeom prst="rect">
            <a:avLst/>
          </a:prstGeom>
          <a:solidFill>
            <a:srgbClr val="00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98762C81-4A40-D048-928C-5CB8C55EDB38}"/>
              </a:ext>
            </a:extLst>
          </p:cNvPr>
          <p:cNvSpPr txBox="1"/>
          <p:nvPr userDrawn="1"/>
        </p:nvSpPr>
        <p:spPr>
          <a:xfrm>
            <a:off x="1607410" y="1237136"/>
            <a:ext cx="5918889" cy="707886"/>
          </a:xfrm>
          <a:prstGeom prst="rect">
            <a:avLst/>
          </a:prstGeom>
          <a:noFill/>
        </p:spPr>
        <p:txBody>
          <a:bodyPr wrap="square" rtlCol="0">
            <a:spAutoFit/>
          </a:bodyPr>
          <a:lstStyle/>
          <a:p>
            <a:r>
              <a:rPr lang="fr-FR" sz="4000" b="0" i="0" spc="300" dirty="0">
                <a:solidFill>
                  <a:srgbClr val="009CDD"/>
                </a:solidFill>
                <a:latin typeface="Arial" panose="020B0604020202020204" pitchFamily="34" charset="0"/>
                <a:cs typeface="Arial" panose="020B0604020202020204" pitchFamily="34" charset="0"/>
              </a:rPr>
              <a:t>SOUS-TITRE</a:t>
            </a:r>
          </a:p>
        </p:txBody>
      </p:sp>
      <p:sp>
        <p:nvSpPr>
          <p:cNvPr id="13" name="ZoneTexte 12">
            <a:extLst>
              <a:ext uri="{FF2B5EF4-FFF2-40B4-BE49-F238E27FC236}">
                <a16:creationId xmlns:a16="http://schemas.microsoft.com/office/drawing/2014/main" id="{F53B04EC-6001-1A43-A0C2-E7331FB67C2C}"/>
              </a:ext>
            </a:extLst>
          </p:cNvPr>
          <p:cNvSpPr txBox="1"/>
          <p:nvPr userDrawn="1"/>
        </p:nvSpPr>
        <p:spPr>
          <a:xfrm>
            <a:off x="521342" y="491610"/>
            <a:ext cx="5918889" cy="253916"/>
          </a:xfrm>
          <a:prstGeom prst="rect">
            <a:avLst/>
          </a:prstGeom>
          <a:noFill/>
        </p:spPr>
        <p:txBody>
          <a:bodyPr wrap="square" rtlCol="0">
            <a:spAutoFit/>
          </a:bodyPr>
          <a:lstStyle/>
          <a:p>
            <a:r>
              <a:rPr lang="fr-FR" sz="1000" b="0" i="0" spc="0" dirty="0">
                <a:solidFill>
                  <a:srgbClr val="353D4D"/>
                </a:solidFill>
                <a:latin typeface="Arial" panose="020B0604020202020204" pitchFamily="34" charset="0"/>
                <a:cs typeface="Arial" panose="020B0604020202020204" pitchFamily="34" charset="0"/>
              </a:rPr>
              <a:t>TITRE DU DOCUMENT OU DU CHAPITRE</a:t>
            </a:r>
          </a:p>
        </p:txBody>
      </p:sp>
      <p:sp>
        <p:nvSpPr>
          <p:cNvPr id="14" name="ZoneTexte 13">
            <a:extLst>
              <a:ext uri="{FF2B5EF4-FFF2-40B4-BE49-F238E27FC236}">
                <a16:creationId xmlns:a16="http://schemas.microsoft.com/office/drawing/2014/main" id="{1D41950A-C99F-7849-A891-A0160FE5CF43}"/>
              </a:ext>
            </a:extLst>
          </p:cNvPr>
          <p:cNvSpPr txBox="1"/>
          <p:nvPr userDrawn="1"/>
        </p:nvSpPr>
        <p:spPr>
          <a:xfrm>
            <a:off x="1607410" y="2527456"/>
            <a:ext cx="6266590" cy="2554545"/>
          </a:xfrm>
          <a:prstGeom prst="rect">
            <a:avLst/>
          </a:prstGeom>
          <a:noFill/>
        </p:spPr>
        <p:txBody>
          <a:bodyPr wrap="square" rtlCol="0">
            <a:spAutoFit/>
          </a:bodyPr>
          <a:lstStyle/>
          <a:p>
            <a:r>
              <a:rPr lang="fr-FR" sz="2000" b="1" spc="300" dirty="0">
                <a:solidFill>
                  <a:srgbClr val="353D4D"/>
                </a:solidFill>
                <a:latin typeface="Arial" panose="020B0604020202020204" pitchFamily="34" charset="0"/>
                <a:cs typeface="Arial" panose="020B0604020202020204" pitchFamily="34" charset="0"/>
              </a:rPr>
              <a:t>Ab molestias eligendi sit quaerat ipsam. </a:t>
            </a:r>
          </a:p>
          <a:p>
            <a:endParaRPr lang="fr-FR" sz="2000" b="1" spc="300" dirty="0">
              <a:solidFill>
                <a:srgbClr val="353D4D"/>
              </a:solidFill>
              <a:latin typeface="Arial" panose="020B0604020202020204" pitchFamily="34" charset="0"/>
              <a:cs typeface="Arial" panose="020B0604020202020204" pitchFamily="34" charset="0"/>
            </a:endParaRPr>
          </a:p>
          <a:p>
            <a:r>
              <a:rPr lang="fr-FR" sz="2000" spc="300" dirty="0">
                <a:solidFill>
                  <a:srgbClr val="353D4D"/>
                </a:solidFill>
                <a:latin typeface="Arial" panose="020B0604020202020204" pitchFamily="34" charset="0"/>
                <a:cs typeface="Arial" panose="020B0604020202020204" pitchFamily="34" charset="0"/>
              </a:rPr>
              <a:t>Lorem ipsum dolor sit amet. Molestiae </a:t>
            </a:r>
            <a:r>
              <a:rPr lang="fr-FR" sz="2000" spc="300" dirty="0" err="1">
                <a:solidFill>
                  <a:srgbClr val="353D4D"/>
                </a:solidFill>
                <a:latin typeface="Arial" panose="020B0604020202020204" pitchFamily="34" charset="0"/>
                <a:cs typeface="Arial" panose="020B0604020202020204" pitchFamily="34" charset="0"/>
              </a:rPr>
              <a:t>fugiat</a:t>
            </a:r>
            <a:r>
              <a:rPr lang="fr-FR" sz="2000" spc="300" dirty="0">
                <a:solidFill>
                  <a:srgbClr val="353D4D"/>
                </a:solidFill>
                <a:latin typeface="Arial" panose="020B0604020202020204" pitchFamily="34" charset="0"/>
                <a:cs typeface="Arial" panose="020B0604020202020204" pitchFamily="34" charset="0"/>
              </a:rPr>
              <a:t> est dicta </a:t>
            </a:r>
            <a:r>
              <a:rPr lang="fr-FR" sz="2000" spc="300" dirty="0" err="1">
                <a:solidFill>
                  <a:srgbClr val="353D4D"/>
                </a:solidFill>
                <a:latin typeface="Arial" panose="020B0604020202020204" pitchFamily="34" charset="0"/>
                <a:cs typeface="Arial" panose="020B0604020202020204" pitchFamily="34" charset="0"/>
              </a:rPr>
              <a:t>explicabo</a:t>
            </a:r>
            <a:r>
              <a:rPr lang="fr-FR" sz="2000" spc="300" dirty="0">
                <a:solidFill>
                  <a:srgbClr val="353D4D"/>
                </a:solidFill>
                <a:latin typeface="Arial" panose="020B0604020202020204" pitchFamily="34" charset="0"/>
                <a:cs typeface="Arial" panose="020B0604020202020204" pitchFamily="34" charset="0"/>
              </a:rPr>
              <a:t> quo </a:t>
            </a:r>
            <a:r>
              <a:rPr lang="fr-FR" sz="2000" spc="300" dirty="0" err="1">
                <a:solidFill>
                  <a:srgbClr val="353D4D"/>
                </a:solidFill>
                <a:latin typeface="Arial" panose="020B0604020202020204" pitchFamily="34" charset="0"/>
                <a:cs typeface="Arial" panose="020B0604020202020204" pitchFamily="34" charset="0"/>
              </a:rPr>
              <a:t>voluptatem</a:t>
            </a:r>
            <a:r>
              <a:rPr lang="fr-FR" sz="2000" spc="300" dirty="0">
                <a:solidFill>
                  <a:srgbClr val="353D4D"/>
                </a:solidFill>
                <a:latin typeface="Arial" panose="020B0604020202020204" pitchFamily="34" charset="0"/>
                <a:cs typeface="Arial" panose="020B0604020202020204" pitchFamily="34" charset="0"/>
              </a:rPr>
              <a:t> </a:t>
            </a:r>
            <a:r>
              <a:rPr lang="fr-FR" sz="2000" spc="300" dirty="0" err="1">
                <a:solidFill>
                  <a:srgbClr val="353D4D"/>
                </a:solidFill>
                <a:latin typeface="Arial" panose="020B0604020202020204" pitchFamily="34" charset="0"/>
                <a:cs typeface="Arial" panose="020B0604020202020204" pitchFamily="34" charset="0"/>
              </a:rPr>
              <a:t>voluptatem</a:t>
            </a:r>
            <a:r>
              <a:rPr lang="fr-FR" sz="2000" spc="300" dirty="0">
                <a:solidFill>
                  <a:srgbClr val="353D4D"/>
                </a:solidFill>
                <a:latin typeface="Arial" panose="020B0604020202020204" pitchFamily="34" charset="0"/>
                <a:cs typeface="Arial" panose="020B0604020202020204" pitchFamily="34" charset="0"/>
              </a:rPr>
              <a:t> </a:t>
            </a:r>
            <a:r>
              <a:rPr lang="fr-FR" sz="2000" spc="300" dirty="0" err="1">
                <a:solidFill>
                  <a:srgbClr val="353D4D"/>
                </a:solidFill>
                <a:latin typeface="Arial" panose="020B0604020202020204" pitchFamily="34" charset="0"/>
                <a:cs typeface="Arial" panose="020B0604020202020204" pitchFamily="34" charset="0"/>
              </a:rPr>
              <a:t>aut</a:t>
            </a:r>
            <a:r>
              <a:rPr lang="fr-FR" sz="2000" spc="300" dirty="0">
                <a:solidFill>
                  <a:srgbClr val="353D4D"/>
                </a:solidFill>
                <a:latin typeface="Arial" panose="020B0604020202020204" pitchFamily="34" charset="0"/>
                <a:cs typeface="Arial" panose="020B0604020202020204" pitchFamily="34" charset="0"/>
              </a:rPr>
              <a:t> </a:t>
            </a:r>
            <a:r>
              <a:rPr lang="fr-FR" sz="2000" spc="300" dirty="0" err="1">
                <a:solidFill>
                  <a:srgbClr val="353D4D"/>
                </a:solidFill>
                <a:latin typeface="Arial" panose="020B0604020202020204" pitchFamily="34" charset="0"/>
                <a:cs typeface="Arial" panose="020B0604020202020204" pitchFamily="34" charset="0"/>
              </a:rPr>
              <a:t>voluptatem</a:t>
            </a:r>
            <a:r>
              <a:rPr lang="fr-FR" sz="2000" spc="300" dirty="0">
                <a:solidFill>
                  <a:srgbClr val="353D4D"/>
                </a:solidFill>
                <a:latin typeface="Arial" panose="020B0604020202020204" pitchFamily="34" charset="0"/>
                <a:cs typeface="Arial" panose="020B0604020202020204" pitchFamily="34" charset="0"/>
              </a:rPr>
              <a:t> </a:t>
            </a:r>
            <a:r>
              <a:rPr lang="fr-FR" sz="2000" spc="300" dirty="0" err="1">
                <a:solidFill>
                  <a:srgbClr val="353D4D"/>
                </a:solidFill>
                <a:latin typeface="Arial" panose="020B0604020202020204" pitchFamily="34" charset="0"/>
                <a:cs typeface="Arial" panose="020B0604020202020204" pitchFamily="34" charset="0"/>
              </a:rPr>
              <a:t>nobis</a:t>
            </a:r>
            <a:r>
              <a:rPr lang="fr-FR" sz="2000" spc="300" dirty="0">
                <a:solidFill>
                  <a:srgbClr val="353D4D"/>
                </a:solidFill>
                <a:latin typeface="Arial" panose="020B0604020202020204" pitchFamily="34" charset="0"/>
                <a:cs typeface="Arial" panose="020B0604020202020204" pitchFamily="34" charset="0"/>
              </a:rPr>
              <a:t>. Et </a:t>
            </a:r>
            <a:r>
              <a:rPr lang="fr-FR" sz="2000" spc="300" dirty="0" err="1">
                <a:solidFill>
                  <a:srgbClr val="353D4D"/>
                </a:solidFill>
                <a:latin typeface="Arial" panose="020B0604020202020204" pitchFamily="34" charset="0"/>
                <a:cs typeface="Arial" panose="020B0604020202020204" pitchFamily="34" charset="0"/>
              </a:rPr>
              <a:t>maiores</a:t>
            </a:r>
            <a:r>
              <a:rPr lang="fr-FR" sz="2000" spc="300" dirty="0">
                <a:solidFill>
                  <a:srgbClr val="353D4D"/>
                </a:solidFill>
                <a:latin typeface="Arial" panose="020B0604020202020204" pitchFamily="34" charset="0"/>
                <a:cs typeface="Arial" panose="020B0604020202020204" pitchFamily="34" charset="0"/>
              </a:rPr>
              <a:t> </a:t>
            </a:r>
            <a:r>
              <a:rPr lang="fr-FR" sz="2000" spc="300" dirty="0" err="1">
                <a:solidFill>
                  <a:srgbClr val="353D4D"/>
                </a:solidFill>
                <a:latin typeface="Arial" panose="020B0604020202020204" pitchFamily="34" charset="0"/>
                <a:cs typeface="Arial" panose="020B0604020202020204" pitchFamily="34" charset="0"/>
              </a:rPr>
              <a:t>ipsum</a:t>
            </a:r>
            <a:r>
              <a:rPr lang="fr-FR" sz="2000" spc="300" dirty="0">
                <a:solidFill>
                  <a:srgbClr val="353D4D"/>
                </a:solidFill>
                <a:latin typeface="Arial" panose="020B0604020202020204" pitchFamily="34" charset="0"/>
                <a:cs typeface="Arial" panose="020B0604020202020204" pitchFamily="34" charset="0"/>
              </a:rPr>
              <a:t> non nihil </a:t>
            </a:r>
            <a:r>
              <a:rPr lang="fr-FR" sz="2000" spc="300" dirty="0" err="1">
                <a:solidFill>
                  <a:srgbClr val="353D4D"/>
                </a:solidFill>
                <a:latin typeface="Arial" panose="020B0604020202020204" pitchFamily="34" charset="0"/>
                <a:cs typeface="Arial" panose="020B0604020202020204" pitchFamily="34" charset="0"/>
              </a:rPr>
              <a:t>voluptatem</a:t>
            </a:r>
            <a:r>
              <a:rPr lang="fr-FR" sz="2000" spc="300" dirty="0">
                <a:solidFill>
                  <a:srgbClr val="353D4D"/>
                </a:solidFill>
                <a:latin typeface="Arial" panose="020B0604020202020204" pitchFamily="34" charset="0"/>
                <a:cs typeface="Arial" panose="020B0604020202020204" pitchFamily="34" charset="0"/>
              </a:rPr>
              <a:t> qui </a:t>
            </a:r>
            <a:r>
              <a:rPr lang="fr-FR" sz="2000" spc="300" dirty="0" err="1">
                <a:solidFill>
                  <a:srgbClr val="353D4D"/>
                </a:solidFill>
                <a:latin typeface="Arial" panose="020B0604020202020204" pitchFamily="34" charset="0"/>
                <a:cs typeface="Arial" panose="020B0604020202020204" pitchFamily="34" charset="0"/>
              </a:rPr>
              <a:t>Quis</a:t>
            </a:r>
            <a:r>
              <a:rPr lang="fr-FR" sz="2000" spc="300" dirty="0">
                <a:solidFill>
                  <a:srgbClr val="353D4D"/>
                </a:solidFill>
                <a:latin typeface="Arial" panose="020B0604020202020204" pitchFamily="34" charset="0"/>
                <a:cs typeface="Arial" panose="020B0604020202020204" pitchFamily="34" charset="0"/>
              </a:rPr>
              <a:t> </a:t>
            </a:r>
            <a:r>
              <a:rPr lang="fr-FR" sz="2000" spc="300" dirty="0" err="1">
                <a:solidFill>
                  <a:srgbClr val="353D4D"/>
                </a:solidFill>
                <a:latin typeface="Arial" panose="020B0604020202020204" pitchFamily="34" charset="0"/>
                <a:cs typeface="Arial" panose="020B0604020202020204" pitchFamily="34" charset="0"/>
              </a:rPr>
              <a:t>cupiditate</a:t>
            </a:r>
            <a:r>
              <a:rPr lang="fr-FR" sz="2000" spc="300" dirty="0">
                <a:solidFill>
                  <a:srgbClr val="353D4D"/>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9269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66E238C-52B0-B642-8B60-49204B1B1A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C6401CB-088D-5641-B4EE-59AAA7A70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3912C4-EEFF-5541-8928-100A795C48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605AA-8346-A246-8363-74E64CB67769}" type="datetimeFigureOut">
              <a:rPr lang="fr-FR" smtClean="0"/>
              <a:t>24/01/2023</a:t>
            </a:fld>
            <a:endParaRPr lang="fr-FR" dirty="0"/>
          </a:p>
        </p:txBody>
      </p:sp>
      <p:sp>
        <p:nvSpPr>
          <p:cNvPr id="5" name="Espace réservé du pied de page 4">
            <a:extLst>
              <a:ext uri="{FF2B5EF4-FFF2-40B4-BE49-F238E27FC236}">
                <a16:creationId xmlns:a16="http://schemas.microsoft.com/office/drawing/2014/main" id="{795439D6-E6B0-E34B-BFE6-E2DBCF0DE6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5E627BAF-D8CD-D14D-B81E-4DAC12DA2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25C57-3A8B-6641-9041-DEE830F94C5D}" type="slidenum">
              <a:rPr lang="fr-FR" smtClean="0"/>
              <a:t>‹N°›</a:t>
            </a:fld>
            <a:endParaRPr lang="fr-FR" dirty="0"/>
          </a:p>
        </p:txBody>
      </p:sp>
    </p:spTree>
    <p:extLst>
      <p:ext uri="{BB962C8B-B14F-4D97-AF65-F5344CB8AC3E}">
        <p14:creationId xmlns:p14="http://schemas.microsoft.com/office/powerpoint/2010/main" val="120842665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50" r:id="rId3"/>
    <p:sldLayoutId id="2147483665" r:id="rId4"/>
    <p:sldLayoutId id="2147483661" r:id="rId5"/>
    <p:sldLayoutId id="2147483660" r:id="rId6"/>
    <p:sldLayoutId id="2147483649" r:id="rId7"/>
    <p:sldLayoutId id="2147483664" r:id="rId8"/>
    <p:sldLayoutId id="2147483663" r:id="rId9"/>
    <p:sldLayoutId id="2147483651" r:id="rId10"/>
    <p:sldLayoutId id="2147483652" r:id="rId11"/>
    <p:sldLayoutId id="2147483653" r:id="rId12"/>
    <p:sldLayoutId id="2147483654" r:id="rId13"/>
    <p:sldLayoutId id="2147483655" r:id="rId14"/>
    <p:sldLayoutId id="2147483656" r:id="rId15"/>
    <p:sldLayoutId id="2147483657" r:id="rId16"/>
    <p:sldLayoutId id="2147483658" r:id="rId17"/>
    <p:sldLayoutId id="2147483659"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image" Target="../media/image15.sv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2AE9FC-8FE3-F542-845C-6F506BA16A34}"/>
              </a:ext>
            </a:extLst>
          </p:cNvPr>
          <p:cNvSpPr>
            <a:spLocks noGrp="1"/>
          </p:cNvSpPr>
          <p:nvPr>
            <p:ph type="title"/>
          </p:nvPr>
        </p:nvSpPr>
        <p:spPr/>
        <p:txBody>
          <a:bodyPr>
            <a:normAutofit fontScale="90000"/>
          </a:bodyPr>
          <a:lstStyle/>
          <a:p>
            <a:r>
              <a:rPr lang="fr-FR" spc="0" dirty="0"/>
              <a:t>Réunion avec les Ligues et les Comités sportifs régionaux</a:t>
            </a:r>
          </a:p>
        </p:txBody>
      </p:sp>
      <p:sp>
        <p:nvSpPr>
          <p:cNvPr id="3" name="Espace réservé du texte 2">
            <a:extLst>
              <a:ext uri="{FF2B5EF4-FFF2-40B4-BE49-F238E27FC236}">
                <a16:creationId xmlns:a16="http://schemas.microsoft.com/office/drawing/2014/main" id="{725DF50A-E5C4-9E40-B798-632093A9C56F}"/>
              </a:ext>
            </a:extLst>
          </p:cNvPr>
          <p:cNvSpPr>
            <a:spLocks noGrp="1"/>
          </p:cNvSpPr>
          <p:nvPr>
            <p:ph type="body" idx="1"/>
          </p:nvPr>
        </p:nvSpPr>
        <p:spPr>
          <a:xfrm>
            <a:off x="2090238" y="4510697"/>
            <a:ext cx="9498613" cy="1129612"/>
          </a:xfrm>
        </p:spPr>
        <p:txBody>
          <a:bodyPr>
            <a:normAutofit/>
          </a:bodyPr>
          <a:lstStyle/>
          <a:p>
            <a:r>
              <a:rPr lang="fr-FR" sz="2400" spc="0" dirty="0"/>
              <a:t>25 janvier 2023</a:t>
            </a:r>
          </a:p>
          <a:p>
            <a:endParaRPr lang="fr-FR" dirty="0"/>
          </a:p>
          <a:p>
            <a:r>
              <a:rPr lang="fr-FR" spc="0" dirty="0"/>
              <a:t>Alexandre NANCHI, Conseiller régional délégué au Sport</a:t>
            </a:r>
          </a:p>
          <a:p>
            <a:endParaRPr lang="fr-FR" dirty="0"/>
          </a:p>
        </p:txBody>
      </p:sp>
      <p:sp>
        <p:nvSpPr>
          <p:cNvPr id="4" name="ZoneTexte 3">
            <a:extLst>
              <a:ext uri="{FF2B5EF4-FFF2-40B4-BE49-F238E27FC236}">
                <a16:creationId xmlns:a16="http://schemas.microsoft.com/office/drawing/2014/main" id="{90821794-9421-41DB-B2F4-BB66CEA0B9D1}"/>
              </a:ext>
            </a:extLst>
          </p:cNvPr>
          <p:cNvSpPr txBox="1"/>
          <p:nvPr/>
        </p:nvSpPr>
        <p:spPr>
          <a:xfrm>
            <a:off x="353085" y="6156356"/>
            <a:ext cx="3476531" cy="506994"/>
          </a:xfrm>
          <a:prstGeom prst="rect">
            <a:avLst/>
          </a:prstGeom>
        </p:spPr>
        <p:txBody>
          <a:bodyPr vert="horz" wrap="square" lIns="91440" tIns="45720" rIns="91440" bIns="45720" rtlCol="0" anchor="ctr">
            <a:normAutofit lnSpcReduction="10000"/>
          </a:bodyPr>
          <a:lstStyle/>
          <a:p>
            <a:pPr algn="l"/>
            <a:r>
              <a:rPr lang="fr-FR" sz="1400" dirty="0">
                <a:solidFill>
                  <a:schemeClr val="bg1"/>
                </a:solidFill>
                <a:latin typeface="Arial Narrow" panose="020B0606020202030204" pitchFamily="34" charset="0"/>
                <a:cs typeface="Arial" panose="020B0604020202020204" pitchFamily="34" charset="0"/>
              </a:rPr>
              <a:t>Direction Sport, Jeunesse et Séniors</a:t>
            </a:r>
          </a:p>
          <a:p>
            <a:pPr algn="l"/>
            <a:r>
              <a:rPr lang="fr-FR" sz="1400" dirty="0">
                <a:solidFill>
                  <a:schemeClr val="bg1"/>
                </a:solidFill>
                <a:latin typeface="Arial Narrow" panose="020B0606020202030204" pitchFamily="34" charset="0"/>
                <a:cs typeface="Arial" panose="020B0604020202020204" pitchFamily="34" charset="0"/>
              </a:rPr>
              <a:t>Service Sport</a:t>
            </a:r>
          </a:p>
        </p:txBody>
      </p:sp>
    </p:spTree>
    <p:extLst>
      <p:ext uri="{BB962C8B-B14F-4D97-AF65-F5344CB8AC3E}">
        <p14:creationId xmlns:p14="http://schemas.microsoft.com/office/powerpoint/2010/main" val="98508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DD3D7-FE26-914B-92E9-021106CC8B46}"/>
              </a:ext>
            </a:extLst>
          </p:cNvPr>
          <p:cNvSpPr>
            <a:spLocks noGrp="1"/>
          </p:cNvSpPr>
          <p:nvPr>
            <p:ph type="title"/>
          </p:nvPr>
        </p:nvSpPr>
        <p:spPr>
          <a:xfrm>
            <a:off x="1256351" y="325926"/>
            <a:ext cx="4709883" cy="412508"/>
          </a:xfrm>
        </p:spPr>
        <p:txBody>
          <a:bodyPr>
            <a:normAutofit/>
          </a:bodyPr>
          <a:lstStyle/>
          <a:p>
            <a:r>
              <a:rPr lang="fr-FR" sz="2000" b="1" dirty="0">
                <a:solidFill>
                  <a:srgbClr val="0098CC"/>
                </a:solidFill>
              </a:rPr>
              <a:t>Déroulé de l’après-midi</a:t>
            </a:r>
          </a:p>
        </p:txBody>
      </p:sp>
      <p:graphicFrame>
        <p:nvGraphicFramePr>
          <p:cNvPr id="6" name="Tableau 6">
            <a:extLst>
              <a:ext uri="{FF2B5EF4-FFF2-40B4-BE49-F238E27FC236}">
                <a16:creationId xmlns:a16="http://schemas.microsoft.com/office/drawing/2014/main" id="{D38ADBA8-9B21-4346-9C77-163471BE6B8C}"/>
              </a:ext>
            </a:extLst>
          </p:cNvPr>
          <p:cNvGraphicFramePr>
            <a:graphicFrameLocks noGrp="1"/>
          </p:cNvGraphicFramePr>
          <p:nvPr>
            <p:ph sz="half" idx="13"/>
            <p:extLst>
              <p:ext uri="{D42A27DB-BD31-4B8C-83A1-F6EECF244321}">
                <p14:modId xmlns:p14="http://schemas.microsoft.com/office/powerpoint/2010/main" val="1296869958"/>
              </p:ext>
            </p:extLst>
          </p:nvPr>
        </p:nvGraphicFramePr>
        <p:xfrm>
          <a:off x="1256350" y="1234509"/>
          <a:ext cx="10463209" cy="4579722"/>
        </p:xfrm>
        <a:graphic>
          <a:graphicData uri="http://schemas.openxmlformats.org/drawingml/2006/table">
            <a:tbl>
              <a:tblPr firstRow="1" bandRow="1">
                <a:tableStyleId>{BDBED569-4797-4DF1-A0F4-6AAB3CD982D8}</a:tableStyleId>
              </a:tblPr>
              <a:tblGrid>
                <a:gridCol w="1184139">
                  <a:extLst>
                    <a:ext uri="{9D8B030D-6E8A-4147-A177-3AD203B41FA5}">
                      <a16:colId xmlns:a16="http://schemas.microsoft.com/office/drawing/2014/main" val="2243774800"/>
                    </a:ext>
                  </a:extLst>
                </a:gridCol>
                <a:gridCol w="9279070">
                  <a:extLst>
                    <a:ext uri="{9D8B030D-6E8A-4147-A177-3AD203B41FA5}">
                      <a16:colId xmlns:a16="http://schemas.microsoft.com/office/drawing/2014/main" val="631397146"/>
                    </a:ext>
                  </a:extLst>
                </a:gridCol>
              </a:tblGrid>
              <a:tr h="1503543">
                <a:tc>
                  <a:txBody>
                    <a:bodyPr/>
                    <a:lstStyle/>
                    <a:p>
                      <a:pPr>
                        <a:lnSpc>
                          <a:spcPts val="2600"/>
                        </a:lnSpc>
                      </a:pPr>
                      <a:r>
                        <a:rPr lang="fr-FR" b="0" dirty="0">
                          <a:latin typeface="Arial" panose="020B0604020202020204" pitchFamily="34" charset="0"/>
                          <a:cs typeface="Arial" panose="020B0604020202020204" pitchFamily="34" charset="0"/>
                        </a:rPr>
                        <a:t>14h00</a:t>
                      </a:r>
                    </a:p>
                  </a:txBody>
                  <a:tcPr/>
                </a:tc>
                <a:tc>
                  <a:txBody>
                    <a:bodyPr/>
                    <a:lstStyle/>
                    <a:p>
                      <a:pPr>
                        <a:lnSpc>
                          <a:spcPts val="2600"/>
                        </a:lnSpc>
                      </a:pPr>
                      <a:r>
                        <a:rPr lang="fr-FR" b="0" dirty="0">
                          <a:latin typeface="Arial" panose="020B0604020202020204" pitchFamily="34" charset="0"/>
                          <a:cs typeface="Arial" panose="020B0604020202020204" pitchFamily="34" charset="0"/>
                        </a:rPr>
                        <a:t>Ouverture de la réunion par Alexandre NANCHI, Conseiller régional délégué au Sport</a:t>
                      </a:r>
                    </a:p>
                    <a:p>
                      <a:pPr marL="285750" indent="-285750">
                        <a:lnSpc>
                          <a:spcPts val="2600"/>
                        </a:lnSpc>
                        <a:buFont typeface="Arial" panose="020B0604020202020204" pitchFamily="34" charset="0"/>
                        <a:buChar char="•"/>
                      </a:pPr>
                      <a:r>
                        <a:rPr lang="fr-FR" b="0" dirty="0">
                          <a:latin typeface="Arial" panose="020B0604020202020204" pitchFamily="34" charset="0"/>
                          <a:cs typeface="Arial" panose="020B0604020202020204" pitchFamily="34" charset="0"/>
                        </a:rPr>
                        <a:t>Présentation de la politique sportive régionale</a:t>
                      </a:r>
                    </a:p>
                    <a:p>
                      <a:pPr marL="285750" indent="-285750">
                        <a:lnSpc>
                          <a:spcPts val="2600"/>
                        </a:lnSpc>
                        <a:buFont typeface="Arial" panose="020B0604020202020204" pitchFamily="34" charset="0"/>
                        <a:buChar char="•"/>
                      </a:pPr>
                      <a:r>
                        <a:rPr lang="fr-FR" b="0" dirty="0">
                          <a:latin typeface="Arial" panose="020B0604020202020204" pitchFamily="34" charset="0"/>
                          <a:cs typeface="Arial" panose="020B0604020202020204" pitchFamily="34" charset="0"/>
                        </a:rPr>
                        <a:t>Bilan de la campagne Conventionnement 2022</a:t>
                      </a:r>
                    </a:p>
                    <a:p>
                      <a:pPr marL="285750" indent="-285750">
                        <a:lnSpc>
                          <a:spcPts val="2600"/>
                        </a:lnSpc>
                        <a:buFont typeface="Arial" panose="020B0604020202020204" pitchFamily="34" charset="0"/>
                        <a:buChar char="•"/>
                      </a:pPr>
                      <a:r>
                        <a:rPr lang="fr-FR" b="0" dirty="0">
                          <a:latin typeface="Arial" panose="020B0604020202020204" pitchFamily="34" charset="0"/>
                          <a:cs typeface="Arial" panose="020B0604020202020204" pitchFamily="34" charset="0"/>
                        </a:rPr>
                        <a:t>Nouveautés Conventionnement 2023</a:t>
                      </a:r>
                    </a:p>
                  </a:txBody>
                  <a:tcPr/>
                </a:tc>
                <a:extLst>
                  <a:ext uri="{0D108BD9-81ED-4DB2-BD59-A6C34878D82A}">
                    <a16:rowId xmlns:a16="http://schemas.microsoft.com/office/drawing/2014/main" val="2497732916"/>
                  </a:ext>
                </a:extLst>
              </a:tr>
              <a:tr h="425638">
                <a:tc>
                  <a:txBody>
                    <a:bodyPr/>
                    <a:lstStyle/>
                    <a:p>
                      <a:pPr>
                        <a:lnSpc>
                          <a:spcPts val="2600"/>
                        </a:lnSpc>
                      </a:pPr>
                      <a:r>
                        <a:rPr lang="fr-FR" dirty="0">
                          <a:latin typeface="Arial" panose="020B0604020202020204" pitchFamily="34" charset="0"/>
                          <a:cs typeface="Arial" panose="020B0604020202020204" pitchFamily="34" charset="0"/>
                        </a:rPr>
                        <a:t>14h45</a:t>
                      </a:r>
                    </a:p>
                  </a:txBody>
                  <a:tcPr/>
                </a:tc>
                <a:tc>
                  <a:txBody>
                    <a:bodyPr/>
                    <a:lstStyle/>
                    <a:p>
                      <a:pPr>
                        <a:lnSpc>
                          <a:spcPts val="2600"/>
                        </a:lnSpc>
                      </a:pPr>
                      <a:r>
                        <a:rPr lang="fr-FR" dirty="0">
                          <a:latin typeface="Arial" panose="020B0604020202020204" pitchFamily="34" charset="0"/>
                          <a:cs typeface="Arial" panose="020B0604020202020204" pitchFamily="34" charset="0"/>
                        </a:rPr>
                        <a:t>Echanges sur la politique sportive régionale</a:t>
                      </a:r>
                    </a:p>
                  </a:txBody>
                  <a:tcPr/>
                </a:tc>
                <a:extLst>
                  <a:ext uri="{0D108BD9-81ED-4DB2-BD59-A6C34878D82A}">
                    <a16:rowId xmlns:a16="http://schemas.microsoft.com/office/drawing/2014/main" val="4246732133"/>
                  </a:ext>
                </a:extLst>
              </a:tr>
              <a:tr h="425638">
                <a:tc>
                  <a:txBody>
                    <a:bodyPr/>
                    <a:lstStyle/>
                    <a:p>
                      <a:pPr>
                        <a:lnSpc>
                          <a:spcPts val="2600"/>
                        </a:lnSpc>
                      </a:pPr>
                      <a:r>
                        <a:rPr lang="fr-FR" dirty="0">
                          <a:latin typeface="Arial" panose="020B0604020202020204" pitchFamily="34" charset="0"/>
                          <a:cs typeface="Arial" panose="020B0604020202020204" pitchFamily="34" charset="0"/>
                        </a:rPr>
                        <a:t>15h00</a:t>
                      </a:r>
                    </a:p>
                  </a:txBody>
                  <a:tcPr/>
                </a:tc>
                <a:tc>
                  <a:txBody>
                    <a:bodyPr/>
                    <a:lstStyle/>
                    <a:p>
                      <a:pPr>
                        <a:lnSpc>
                          <a:spcPts val="2600"/>
                        </a:lnSpc>
                      </a:pPr>
                      <a:r>
                        <a:rPr lang="fr-FR" dirty="0">
                          <a:latin typeface="Arial" panose="020B0604020202020204" pitchFamily="34" charset="0"/>
                          <a:cs typeface="Arial" panose="020B0604020202020204" pitchFamily="34" charset="0"/>
                        </a:rPr>
                        <a:t>Table ronde sur le thème de la féminisation de la pratique sportive et de l’encadrement</a:t>
                      </a:r>
                    </a:p>
                  </a:txBody>
                  <a:tcPr/>
                </a:tc>
                <a:extLst>
                  <a:ext uri="{0D108BD9-81ED-4DB2-BD59-A6C34878D82A}">
                    <a16:rowId xmlns:a16="http://schemas.microsoft.com/office/drawing/2014/main" val="4120913611"/>
                  </a:ext>
                </a:extLst>
              </a:tr>
              <a:tr h="425638">
                <a:tc>
                  <a:txBody>
                    <a:bodyPr/>
                    <a:lstStyle/>
                    <a:p>
                      <a:pPr>
                        <a:lnSpc>
                          <a:spcPts val="2600"/>
                        </a:lnSpc>
                      </a:pPr>
                      <a:r>
                        <a:rPr lang="fr-FR" dirty="0">
                          <a:latin typeface="Arial" panose="020B0604020202020204" pitchFamily="34" charset="0"/>
                          <a:cs typeface="Arial" panose="020B0604020202020204" pitchFamily="34" charset="0"/>
                        </a:rPr>
                        <a:t>16h15</a:t>
                      </a:r>
                    </a:p>
                  </a:txBody>
                  <a:tcPr/>
                </a:tc>
                <a:tc>
                  <a:txBody>
                    <a:bodyPr/>
                    <a:lstStyle/>
                    <a:p>
                      <a:pPr marL="0" indent="0">
                        <a:lnSpc>
                          <a:spcPts val="2600"/>
                        </a:lnSpc>
                        <a:buFont typeface="Arial" panose="020B0604020202020204" pitchFamily="34" charset="0"/>
                        <a:buNone/>
                      </a:pPr>
                      <a:r>
                        <a:rPr lang="fr-FR" dirty="0">
                          <a:latin typeface="Arial" panose="020B0604020202020204" pitchFamily="34" charset="0"/>
                          <a:cs typeface="Arial" panose="020B0604020202020204" pitchFamily="34" charset="0"/>
                        </a:rPr>
                        <a:t>Conclusion par Alexandre NANCHI et par Marie-Sophie OBAMA, Présidente déléguée de LDLC ASVEL Féminin</a:t>
                      </a:r>
                    </a:p>
                  </a:txBody>
                  <a:tcPr/>
                </a:tc>
                <a:extLst>
                  <a:ext uri="{0D108BD9-81ED-4DB2-BD59-A6C34878D82A}">
                    <a16:rowId xmlns:a16="http://schemas.microsoft.com/office/drawing/2014/main" val="3196019857"/>
                  </a:ext>
                </a:extLst>
              </a:tr>
              <a:tr h="1503543">
                <a:tc>
                  <a:txBody>
                    <a:bodyPr/>
                    <a:lstStyle/>
                    <a:p>
                      <a:pPr>
                        <a:lnSpc>
                          <a:spcPts val="2600"/>
                        </a:lnSpc>
                      </a:pPr>
                      <a:r>
                        <a:rPr lang="fr-FR" dirty="0">
                          <a:latin typeface="Arial" panose="020B0604020202020204" pitchFamily="34" charset="0"/>
                          <a:cs typeface="Arial" panose="020B0604020202020204" pitchFamily="34" charset="0"/>
                        </a:rPr>
                        <a:t>16h30</a:t>
                      </a:r>
                    </a:p>
                  </a:txBody>
                  <a:tcPr/>
                </a:tc>
                <a:tc>
                  <a:txBody>
                    <a:bodyPr/>
                    <a:lstStyle/>
                    <a:p>
                      <a:pPr marL="0" marR="0" lvl="0" indent="0" algn="l" defTabSz="914400" rtl="0" eaLnBrk="1" fontAlgn="auto" latinLnBrk="0" hangingPunct="1">
                        <a:lnSpc>
                          <a:spcPts val="2600"/>
                        </a:lnSpc>
                        <a:spcBef>
                          <a:spcPts val="0"/>
                        </a:spcBef>
                        <a:spcAft>
                          <a:spcPts val="0"/>
                        </a:spcAft>
                        <a:buClrTx/>
                        <a:buSzTx/>
                        <a:buFontTx/>
                        <a:buNone/>
                        <a:tabLst/>
                        <a:defRPr/>
                      </a:pPr>
                      <a:r>
                        <a:rPr lang="fr-FR" sz="1800" dirty="0">
                          <a:latin typeface="Arial" panose="020B0604020202020204" pitchFamily="34" charset="0"/>
                          <a:cs typeface="Arial" panose="020B0604020202020204" pitchFamily="34" charset="0"/>
                        </a:rPr>
                        <a:t>Réunion technique avec le service Sport</a:t>
                      </a:r>
                    </a:p>
                    <a:p>
                      <a:pPr marL="285750" indent="-285750">
                        <a:lnSpc>
                          <a:spcPts val="2600"/>
                        </a:lnSpc>
                        <a:buFont typeface="Arial" panose="020B0604020202020204" pitchFamily="34" charset="0"/>
                        <a:buChar char="•"/>
                      </a:pPr>
                      <a:r>
                        <a:rPr lang="fr-FR" dirty="0">
                          <a:latin typeface="Arial" panose="020B0604020202020204" pitchFamily="34" charset="0"/>
                          <a:cs typeface="Arial" panose="020B0604020202020204" pitchFamily="34" charset="0"/>
                        </a:rPr>
                        <a:t>Retour d’expériences Campagne 2022</a:t>
                      </a:r>
                    </a:p>
                    <a:p>
                      <a:pPr marL="285750" marR="0" lvl="0" indent="-285750" algn="l" defTabSz="914400" rtl="0" eaLnBrk="1" fontAlgn="auto" latinLnBrk="0" hangingPunct="1">
                        <a:lnSpc>
                          <a:spcPts val="2600"/>
                        </a:lnSpc>
                        <a:spcBef>
                          <a:spcPts val="0"/>
                        </a:spcBef>
                        <a:spcAft>
                          <a:spcPts val="0"/>
                        </a:spcAft>
                        <a:buClrTx/>
                        <a:buSzTx/>
                        <a:buFont typeface="Arial" panose="020B0604020202020204" pitchFamily="34" charset="0"/>
                        <a:buChar char="•"/>
                        <a:tabLst/>
                        <a:defRPr/>
                      </a:pPr>
                      <a:r>
                        <a:rPr lang="fr-FR" sz="1800" dirty="0">
                          <a:latin typeface="Arial" panose="020B0604020202020204" pitchFamily="34" charset="0"/>
                          <a:cs typeface="Arial" panose="020B0604020202020204" pitchFamily="34" charset="0"/>
                        </a:rPr>
                        <a:t>Précisions sur les modalités de paiement des subventions</a:t>
                      </a:r>
                    </a:p>
                    <a:p>
                      <a:pPr marL="285750" marR="0" lvl="0" indent="-285750" algn="l" defTabSz="914400" rtl="0" eaLnBrk="1" fontAlgn="auto" latinLnBrk="0" hangingPunct="1">
                        <a:lnSpc>
                          <a:spcPts val="2600"/>
                        </a:lnSpc>
                        <a:spcBef>
                          <a:spcPts val="0"/>
                        </a:spcBef>
                        <a:spcAft>
                          <a:spcPts val="0"/>
                        </a:spcAft>
                        <a:buClrTx/>
                        <a:buSzTx/>
                        <a:buFont typeface="Arial" panose="020B0604020202020204" pitchFamily="34" charset="0"/>
                        <a:buChar char="•"/>
                        <a:tabLst/>
                        <a:defRPr/>
                      </a:pPr>
                      <a:r>
                        <a:rPr lang="fr-FR" sz="1800" dirty="0">
                          <a:latin typeface="Arial" panose="020B0604020202020204" pitchFamily="34" charset="0"/>
                          <a:cs typeface="Arial" panose="020B0604020202020204" pitchFamily="34" charset="0"/>
                        </a:rPr>
                        <a:t>Questions diverses</a:t>
                      </a:r>
                    </a:p>
                  </a:txBody>
                  <a:tcPr/>
                </a:tc>
                <a:extLst>
                  <a:ext uri="{0D108BD9-81ED-4DB2-BD59-A6C34878D82A}">
                    <a16:rowId xmlns:a16="http://schemas.microsoft.com/office/drawing/2014/main" val="3888411421"/>
                  </a:ext>
                </a:extLst>
              </a:tr>
            </a:tbl>
          </a:graphicData>
        </a:graphic>
      </p:graphicFrame>
      <p:pic>
        <p:nvPicPr>
          <p:cNvPr id="10" name="Graphique 9" descr="Horloge avec un remplissage uni">
            <a:extLst>
              <a:ext uri="{FF2B5EF4-FFF2-40B4-BE49-F238E27FC236}">
                <a16:creationId xmlns:a16="http://schemas.microsoft.com/office/drawing/2014/main" id="{4C73A62A-D5C0-4805-8D2D-04AECE93999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89486" y="165225"/>
            <a:ext cx="914400" cy="914400"/>
          </a:xfrm>
          <a:prstGeom prst="rect">
            <a:avLst/>
          </a:prstGeom>
        </p:spPr>
      </p:pic>
    </p:spTree>
    <p:extLst>
      <p:ext uri="{BB962C8B-B14F-4D97-AF65-F5344CB8AC3E}">
        <p14:creationId xmlns:p14="http://schemas.microsoft.com/office/powerpoint/2010/main" val="318645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DD3D7-FE26-914B-92E9-021106CC8B46}"/>
              </a:ext>
            </a:extLst>
          </p:cNvPr>
          <p:cNvSpPr>
            <a:spLocks noGrp="1"/>
          </p:cNvSpPr>
          <p:nvPr>
            <p:ph type="title"/>
          </p:nvPr>
        </p:nvSpPr>
        <p:spPr>
          <a:xfrm>
            <a:off x="1256350" y="235391"/>
            <a:ext cx="10250603" cy="412508"/>
          </a:xfrm>
        </p:spPr>
        <p:txBody>
          <a:bodyPr>
            <a:normAutofit/>
          </a:bodyPr>
          <a:lstStyle/>
          <a:p>
            <a:pPr>
              <a:lnSpc>
                <a:spcPts val="2200"/>
              </a:lnSpc>
            </a:pPr>
            <a:r>
              <a:rPr lang="fr-FR" sz="2000" b="1" dirty="0">
                <a:solidFill>
                  <a:srgbClr val="0098CC"/>
                </a:solidFill>
              </a:rPr>
              <a:t>La Région Auvergne-Rhône-Alpes, 1</a:t>
            </a:r>
            <a:r>
              <a:rPr lang="fr-FR" sz="2000" b="1" baseline="30000" dirty="0">
                <a:solidFill>
                  <a:srgbClr val="0098CC"/>
                </a:solidFill>
              </a:rPr>
              <a:t>ère</a:t>
            </a:r>
            <a:r>
              <a:rPr lang="fr-FR" sz="2000" b="1" dirty="0">
                <a:solidFill>
                  <a:srgbClr val="0098CC"/>
                </a:solidFill>
              </a:rPr>
              <a:t> collectivité partenaire du sport</a:t>
            </a:r>
          </a:p>
        </p:txBody>
      </p:sp>
      <p:pic>
        <p:nvPicPr>
          <p:cNvPr id="14" name="Graphique 13" descr="Podium contour">
            <a:extLst>
              <a:ext uri="{FF2B5EF4-FFF2-40B4-BE49-F238E27FC236}">
                <a16:creationId xmlns:a16="http://schemas.microsoft.com/office/drawing/2014/main" id="{919A1BC7-E95F-47BC-A322-CB4BBCAA83C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99797" y="107600"/>
            <a:ext cx="914400" cy="914400"/>
          </a:xfrm>
          <a:prstGeom prst="rect">
            <a:avLst/>
          </a:prstGeom>
        </p:spPr>
      </p:pic>
      <p:grpSp>
        <p:nvGrpSpPr>
          <p:cNvPr id="23" name="Groupe 22">
            <a:extLst>
              <a:ext uri="{FF2B5EF4-FFF2-40B4-BE49-F238E27FC236}">
                <a16:creationId xmlns:a16="http://schemas.microsoft.com/office/drawing/2014/main" id="{4D1ADED8-5DBE-43DD-8361-ED9283935C67}"/>
              </a:ext>
            </a:extLst>
          </p:cNvPr>
          <p:cNvGrpSpPr/>
          <p:nvPr/>
        </p:nvGrpSpPr>
        <p:grpSpPr>
          <a:xfrm>
            <a:off x="405900" y="3874398"/>
            <a:ext cx="4698751" cy="2127564"/>
            <a:chOff x="253495" y="932507"/>
            <a:chExt cx="4698751" cy="2127564"/>
          </a:xfrm>
        </p:grpSpPr>
        <p:sp>
          <p:nvSpPr>
            <p:cNvPr id="5" name="ZoneTexte 4">
              <a:extLst>
                <a:ext uri="{FF2B5EF4-FFF2-40B4-BE49-F238E27FC236}">
                  <a16:creationId xmlns:a16="http://schemas.microsoft.com/office/drawing/2014/main" id="{3682665A-9892-46F0-AB28-9420AAC1EB48}"/>
                </a:ext>
              </a:extLst>
            </p:cNvPr>
            <p:cNvSpPr txBox="1"/>
            <p:nvPr/>
          </p:nvSpPr>
          <p:spPr>
            <a:xfrm>
              <a:off x="253496" y="1107433"/>
              <a:ext cx="4635376" cy="547841"/>
            </a:xfrm>
            <a:prstGeom prst="rect">
              <a:avLst/>
            </a:prstGeom>
          </p:spPr>
          <p:txBody>
            <a:bodyPr vert="horz" wrap="square" lIns="91440" tIns="45720" rIns="91440" bIns="45720" rtlCol="0" anchor="ctr">
              <a:normAutofit/>
            </a:bodyPr>
            <a:lstStyle/>
            <a:p>
              <a:pPr algn="ctr"/>
              <a:r>
                <a:rPr lang="fr-FR" sz="1700" dirty="0">
                  <a:solidFill>
                    <a:srgbClr val="0098CC"/>
                  </a:solidFill>
                  <a:latin typeface="Arial" panose="020B0604020202020204" pitchFamily="34" charset="0"/>
                  <a:cs typeface="Arial" panose="020B0604020202020204" pitchFamily="34" charset="0"/>
                </a:rPr>
                <a:t>1</a:t>
              </a:r>
              <a:r>
                <a:rPr lang="fr-FR" sz="1700" baseline="30000" dirty="0">
                  <a:solidFill>
                    <a:srgbClr val="0098CC"/>
                  </a:solidFill>
                  <a:latin typeface="Arial" panose="020B0604020202020204" pitchFamily="34" charset="0"/>
                  <a:cs typeface="Arial" panose="020B0604020202020204" pitchFamily="34" charset="0"/>
                </a:rPr>
                <a:t>ère</a:t>
              </a:r>
              <a:r>
                <a:rPr lang="fr-FR" sz="1700" dirty="0">
                  <a:solidFill>
                    <a:srgbClr val="0098CC"/>
                  </a:solidFill>
                  <a:latin typeface="Arial" panose="020B0604020202020204" pitchFamily="34" charset="0"/>
                  <a:cs typeface="Arial" panose="020B0604020202020204" pitchFamily="34" charset="0"/>
                </a:rPr>
                <a:t> Région pour le soutien aux </a:t>
              </a:r>
              <a:r>
                <a:rPr lang="fr-FR" sz="1700" b="1" dirty="0">
                  <a:solidFill>
                    <a:srgbClr val="0098CC"/>
                  </a:solidFill>
                  <a:latin typeface="Arial" panose="020B0604020202020204" pitchFamily="34" charset="0"/>
                  <a:cs typeface="Arial" panose="020B0604020202020204" pitchFamily="34" charset="0"/>
                </a:rPr>
                <a:t>clubs sportifs </a:t>
              </a:r>
            </a:p>
            <a:p>
              <a:pPr algn="ctr"/>
              <a:endParaRPr lang="fr-FR" dirty="0">
                <a:solidFill>
                  <a:srgbClr val="0098CC"/>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D72E22AC-1B2D-4409-B671-689E6B33599B}"/>
                </a:ext>
              </a:extLst>
            </p:cNvPr>
            <p:cNvSpPr/>
            <p:nvPr/>
          </p:nvSpPr>
          <p:spPr>
            <a:xfrm>
              <a:off x="253496" y="932507"/>
              <a:ext cx="4698750" cy="659393"/>
            </a:xfrm>
            <a:prstGeom prst="rect">
              <a:avLst/>
            </a:prstGeom>
            <a:noFill/>
            <a:ln>
              <a:solidFill>
                <a:srgbClr val="0098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ZoneTexte 19">
              <a:extLst>
                <a:ext uri="{FF2B5EF4-FFF2-40B4-BE49-F238E27FC236}">
                  <a16:creationId xmlns:a16="http://schemas.microsoft.com/office/drawing/2014/main" id="{6C56A9AB-DED4-4931-8360-29F0A56D9F3B}"/>
                </a:ext>
              </a:extLst>
            </p:cNvPr>
            <p:cNvSpPr txBox="1"/>
            <p:nvPr/>
          </p:nvSpPr>
          <p:spPr>
            <a:xfrm>
              <a:off x="579422" y="2344848"/>
              <a:ext cx="4372824" cy="715223"/>
            </a:xfrm>
            <a:prstGeom prst="rect">
              <a:avLst/>
            </a:prstGeom>
          </p:spPr>
          <p:txBody>
            <a:bodyPr vert="horz" wrap="square" lIns="91440" tIns="45720" rIns="91440" bIns="45720" rtlCol="0" anchor="ctr">
              <a:normAutofit/>
            </a:bodyPr>
            <a:lstStyle/>
            <a:p>
              <a:pPr algn="l"/>
              <a:endParaRPr lang="fr-FR" dirty="0"/>
            </a:p>
          </p:txBody>
        </p:sp>
        <p:sp>
          <p:nvSpPr>
            <p:cNvPr id="21" name="ZoneTexte 20">
              <a:extLst>
                <a:ext uri="{FF2B5EF4-FFF2-40B4-BE49-F238E27FC236}">
                  <a16:creationId xmlns:a16="http://schemas.microsoft.com/office/drawing/2014/main" id="{0BA27077-9C87-4161-851C-BF4F0434D131}"/>
                </a:ext>
              </a:extLst>
            </p:cNvPr>
            <p:cNvSpPr txBox="1"/>
            <p:nvPr/>
          </p:nvSpPr>
          <p:spPr>
            <a:xfrm>
              <a:off x="253495" y="1793631"/>
              <a:ext cx="4698751" cy="1177621"/>
            </a:xfrm>
            <a:prstGeom prst="rect">
              <a:avLst/>
            </a:prstGeom>
            <a:pattFill prst="pct5">
              <a:fgClr>
                <a:schemeClr val="accent1"/>
              </a:fgClr>
              <a:bgClr>
                <a:schemeClr val="bg1"/>
              </a:bgClr>
            </a:pattFill>
          </p:spPr>
          <p:txBody>
            <a:bodyPr vert="horz" wrap="square" lIns="91440" tIns="45720" rIns="91440" bIns="45720" rtlCol="0" anchor="ctr">
              <a:noAutofit/>
            </a:bodyPr>
            <a:lstStyle/>
            <a:p>
              <a:pPr algn="ctr">
                <a:lnSpc>
                  <a:spcPts val="1800"/>
                </a:lnSpc>
              </a:pPr>
              <a:r>
                <a:rPr lang="fr-FR" sz="1300" b="1" dirty="0">
                  <a:solidFill>
                    <a:srgbClr val="009CDD"/>
                  </a:solidFill>
                  <a:latin typeface="Arial" panose="020B0604020202020204" pitchFamily="34" charset="0"/>
                  <a:cs typeface="Arial" panose="020B0604020202020204" pitchFamily="34" charset="0"/>
                </a:rPr>
                <a:t>Partenariats</a:t>
              </a:r>
              <a:r>
                <a:rPr lang="fr-FR" sz="1300" dirty="0">
                  <a:latin typeface="Arial" panose="020B0604020202020204" pitchFamily="34" charset="0"/>
                  <a:cs typeface="Arial" panose="020B0604020202020204" pitchFamily="34" charset="0"/>
                </a:rPr>
                <a:t> avec les ligues et comités régionaux (Contrats d’Objectifs, Création de la Maison régionale des Sports), Soutien aux </a:t>
              </a:r>
              <a:r>
                <a:rPr lang="fr-FR" sz="1300" b="1" dirty="0">
                  <a:solidFill>
                    <a:srgbClr val="009CDD"/>
                  </a:solidFill>
                  <a:latin typeface="Arial" panose="020B0604020202020204" pitchFamily="34" charset="0"/>
                  <a:cs typeface="Arial" panose="020B0604020202020204" pitchFamily="34" charset="0"/>
                </a:rPr>
                <a:t>clubs</a:t>
              </a:r>
              <a:r>
                <a:rPr lang="fr-FR" sz="1300" dirty="0">
                  <a:latin typeface="Arial" panose="020B0604020202020204" pitchFamily="34" charset="0"/>
                  <a:cs typeface="Arial" panose="020B0604020202020204" pitchFamily="34" charset="0"/>
                </a:rPr>
                <a:t> (ARECS, ARECS H, Minibus), Accompagnement des </a:t>
              </a:r>
              <a:r>
                <a:rPr lang="fr-FR" sz="1300" b="1" dirty="0">
                  <a:solidFill>
                    <a:srgbClr val="009CDD"/>
                  </a:solidFill>
                  <a:latin typeface="Arial" panose="020B0604020202020204" pitchFamily="34" charset="0"/>
                  <a:cs typeface="Arial" panose="020B0604020202020204" pitchFamily="34" charset="0"/>
                </a:rPr>
                <a:t>clubs sportifs professionnels</a:t>
              </a:r>
            </a:p>
          </p:txBody>
        </p:sp>
      </p:grpSp>
      <p:grpSp>
        <p:nvGrpSpPr>
          <p:cNvPr id="24" name="Groupe 23">
            <a:extLst>
              <a:ext uri="{FF2B5EF4-FFF2-40B4-BE49-F238E27FC236}">
                <a16:creationId xmlns:a16="http://schemas.microsoft.com/office/drawing/2014/main" id="{5B99200B-65DB-4628-AF3B-3DAC25CAC2C0}"/>
              </a:ext>
            </a:extLst>
          </p:cNvPr>
          <p:cNvGrpSpPr/>
          <p:nvPr/>
        </p:nvGrpSpPr>
        <p:grpSpPr>
          <a:xfrm>
            <a:off x="5956606" y="1084907"/>
            <a:ext cx="5115782" cy="2941673"/>
            <a:chOff x="253496" y="1184118"/>
            <a:chExt cx="4698750" cy="2496211"/>
          </a:xfrm>
        </p:grpSpPr>
        <p:sp>
          <p:nvSpPr>
            <p:cNvPr id="25" name="ZoneTexte 24">
              <a:extLst>
                <a:ext uri="{FF2B5EF4-FFF2-40B4-BE49-F238E27FC236}">
                  <a16:creationId xmlns:a16="http://schemas.microsoft.com/office/drawing/2014/main" id="{9AF64E62-6499-42A3-BB91-8F43D95F5CD4}"/>
                </a:ext>
              </a:extLst>
            </p:cNvPr>
            <p:cNvSpPr txBox="1"/>
            <p:nvPr/>
          </p:nvSpPr>
          <p:spPr>
            <a:xfrm>
              <a:off x="285182" y="1278777"/>
              <a:ext cx="4635376" cy="549661"/>
            </a:xfrm>
            <a:prstGeom prst="rect">
              <a:avLst/>
            </a:prstGeom>
          </p:spPr>
          <p:txBody>
            <a:bodyPr vert="horz" wrap="square" lIns="91440" tIns="45720" rIns="91440" bIns="45720" rtlCol="0" anchor="ctr">
              <a:normAutofit/>
            </a:bodyPr>
            <a:lstStyle/>
            <a:p>
              <a:pPr algn="ctr"/>
              <a:r>
                <a:rPr lang="fr-FR" sz="1700" dirty="0">
                  <a:solidFill>
                    <a:srgbClr val="0098CC"/>
                  </a:solidFill>
                  <a:latin typeface="Arial" panose="020B0604020202020204" pitchFamily="34" charset="0"/>
                  <a:cs typeface="Arial" panose="020B0604020202020204" pitchFamily="34" charset="0"/>
                </a:rPr>
                <a:t>1</a:t>
              </a:r>
              <a:r>
                <a:rPr lang="fr-FR" sz="1700" baseline="30000" dirty="0">
                  <a:solidFill>
                    <a:srgbClr val="0098CC"/>
                  </a:solidFill>
                  <a:latin typeface="Arial" panose="020B0604020202020204" pitchFamily="34" charset="0"/>
                  <a:cs typeface="Arial" panose="020B0604020202020204" pitchFamily="34" charset="0"/>
                </a:rPr>
                <a:t>ère</a:t>
              </a:r>
              <a:r>
                <a:rPr lang="fr-FR" sz="1700" dirty="0">
                  <a:solidFill>
                    <a:srgbClr val="0098CC"/>
                  </a:solidFill>
                  <a:latin typeface="Arial" panose="020B0604020202020204" pitchFamily="34" charset="0"/>
                  <a:cs typeface="Arial" panose="020B0604020202020204" pitchFamily="34" charset="0"/>
                </a:rPr>
                <a:t> Région pour le </a:t>
              </a:r>
              <a:r>
                <a:rPr lang="fr-FR" sz="1700" b="1" dirty="0">
                  <a:solidFill>
                    <a:srgbClr val="0098CC"/>
                  </a:solidFill>
                  <a:latin typeface="Arial" panose="020B0604020202020204" pitchFamily="34" charset="0"/>
                  <a:cs typeface="Arial" panose="020B0604020202020204" pitchFamily="34" charset="0"/>
                </a:rPr>
                <a:t>soutien à</a:t>
              </a:r>
              <a:r>
                <a:rPr lang="fr-FR" sz="1700" dirty="0">
                  <a:solidFill>
                    <a:srgbClr val="0098CC"/>
                  </a:solidFill>
                  <a:latin typeface="Arial" panose="020B0604020202020204" pitchFamily="34" charset="0"/>
                  <a:cs typeface="Arial" panose="020B0604020202020204" pitchFamily="34" charset="0"/>
                </a:rPr>
                <a:t> </a:t>
              </a:r>
              <a:r>
                <a:rPr lang="fr-FR" sz="1700" b="1" dirty="0">
                  <a:solidFill>
                    <a:srgbClr val="0098CC"/>
                  </a:solidFill>
                  <a:latin typeface="Arial" panose="020B0604020202020204" pitchFamily="34" charset="0"/>
                  <a:cs typeface="Arial" panose="020B0604020202020204" pitchFamily="34" charset="0"/>
                </a:rPr>
                <a:t>l’organisation de manifestations sportives </a:t>
              </a:r>
              <a:r>
                <a:rPr lang="fr-FR" sz="1700" dirty="0">
                  <a:solidFill>
                    <a:srgbClr val="0098CC"/>
                  </a:solidFill>
                  <a:latin typeface="Arial" panose="020B0604020202020204" pitchFamily="34" charset="0"/>
                  <a:cs typeface="Arial" panose="020B0604020202020204" pitchFamily="34" charset="0"/>
                </a:rPr>
                <a:t>(+ de 2 000)</a:t>
              </a:r>
            </a:p>
          </p:txBody>
        </p:sp>
        <p:sp>
          <p:nvSpPr>
            <p:cNvPr id="26" name="Rectangle 25">
              <a:extLst>
                <a:ext uri="{FF2B5EF4-FFF2-40B4-BE49-F238E27FC236}">
                  <a16:creationId xmlns:a16="http://schemas.microsoft.com/office/drawing/2014/main" id="{5A3072F4-4AF4-4A8E-991D-445813958FDE}"/>
                </a:ext>
              </a:extLst>
            </p:cNvPr>
            <p:cNvSpPr/>
            <p:nvPr/>
          </p:nvSpPr>
          <p:spPr>
            <a:xfrm>
              <a:off x="253496" y="1184118"/>
              <a:ext cx="4698750" cy="689948"/>
            </a:xfrm>
            <a:prstGeom prst="rect">
              <a:avLst/>
            </a:prstGeom>
            <a:noFill/>
            <a:ln>
              <a:solidFill>
                <a:srgbClr val="0098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ZoneTexte 26">
              <a:extLst>
                <a:ext uri="{FF2B5EF4-FFF2-40B4-BE49-F238E27FC236}">
                  <a16:creationId xmlns:a16="http://schemas.microsoft.com/office/drawing/2014/main" id="{F295D8F4-3ADE-42C3-8451-E028CC5BD0F1}"/>
                </a:ext>
              </a:extLst>
            </p:cNvPr>
            <p:cNvSpPr txBox="1"/>
            <p:nvPr/>
          </p:nvSpPr>
          <p:spPr>
            <a:xfrm>
              <a:off x="579422" y="2344848"/>
              <a:ext cx="4372824" cy="715223"/>
            </a:xfrm>
            <a:prstGeom prst="rect">
              <a:avLst/>
            </a:prstGeom>
          </p:spPr>
          <p:txBody>
            <a:bodyPr vert="horz" wrap="square" lIns="91440" tIns="45720" rIns="91440" bIns="45720" rtlCol="0" anchor="ctr">
              <a:normAutofit/>
            </a:bodyPr>
            <a:lstStyle/>
            <a:p>
              <a:pPr algn="l"/>
              <a:endParaRPr lang="fr-FR" dirty="0"/>
            </a:p>
          </p:txBody>
        </p:sp>
        <p:sp>
          <p:nvSpPr>
            <p:cNvPr id="28" name="ZoneTexte 27">
              <a:extLst>
                <a:ext uri="{FF2B5EF4-FFF2-40B4-BE49-F238E27FC236}">
                  <a16:creationId xmlns:a16="http://schemas.microsoft.com/office/drawing/2014/main" id="{11445C62-1205-4564-BF51-20A1C449FA3F}"/>
                </a:ext>
              </a:extLst>
            </p:cNvPr>
            <p:cNvSpPr txBox="1"/>
            <p:nvPr/>
          </p:nvSpPr>
          <p:spPr>
            <a:xfrm>
              <a:off x="253496" y="1949651"/>
              <a:ext cx="4698750" cy="1730678"/>
            </a:xfrm>
            <a:prstGeom prst="rect">
              <a:avLst/>
            </a:prstGeom>
            <a:pattFill prst="pct5">
              <a:fgClr>
                <a:schemeClr val="accent1"/>
              </a:fgClr>
              <a:bgClr>
                <a:schemeClr val="bg1"/>
              </a:bgClr>
            </a:pattFill>
          </p:spPr>
          <p:txBody>
            <a:bodyPr vert="horz" wrap="square" lIns="91440" tIns="45720" rIns="91440" bIns="45720" rtlCol="0" anchor="ctr">
              <a:noAutofit/>
            </a:bodyPr>
            <a:lstStyle/>
            <a:p>
              <a:pPr algn="ctr">
                <a:lnSpc>
                  <a:spcPts val="1800"/>
                </a:lnSpc>
              </a:pPr>
              <a:r>
                <a:rPr lang="fr-FR" sz="1300" dirty="0">
                  <a:latin typeface="Arial" panose="020B0604020202020204" pitchFamily="34" charset="0"/>
                  <a:cs typeface="Arial" panose="020B0604020202020204" pitchFamily="34" charset="0"/>
                </a:rPr>
                <a:t>Soutien aux manifestations sportives </a:t>
              </a:r>
              <a:r>
                <a:rPr lang="fr-FR" sz="1300" b="1" dirty="0">
                  <a:solidFill>
                    <a:srgbClr val="0098CC"/>
                  </a:solidFill>
                  <a:latin typeface="Arial" panose="020B0604020202020204" pitchFamily="34" charset="0"/>
                  <a:cs typeface="Arial" panose="020B0604020202020204" pitchFamily="34" charset="0"/>
                </a:rPr>
                <a:t>internationales</a:t>
              </a:r>
              <a:r>
                <a:rPr lang="fr-FR" sz="1300" dirty="0">
                  <a:latin typeface="Arial" panose="020B0604020202020204" pitchFamily="34" charset="0"/>
                  <a:cs typeface="Arial" panose="020B0604020202020204" pitchFamily="34" charset="0"/>
                </a:rPr>
                <a:t>, aux manifestations </a:t>
              </a:r>
              <a:r>
                <a:rPr lang="fr-FR" sz="1300" b="1" dirty="0">
                  <a:solidFill>
                    <a:srgbClr val="0098CC"/>
                  </a:solidFill>
                  <a:latin typeface="Arial" panose="020B0604020202020204" pitchFamily="34" charset="0"/>
                  <a:cs typeface="Arial" panose="020B0604020202020204" pitchFamily="34" charset="0"/>
                </a:rPr>
                <a:t>emblématiques</a:t>
              </a:r>
              <a:r>
                <a:rPr lang="fr-FR" sz="1300" dirty="0">
                  <a:latin typeface="Arial" panose="020B0604020202020204" pitchFamily="34" charset="0"/>
                  <a:cs typeface="Arial" panose="020B0604020202020204" pitchFamily="34" charset="0"/>
                </a:rPr>
                <a:t> par département et aux manifestations </a:t>
              </a:r>
              <a:r>
                <a:rPr lang="fr-FR" sz="1300" b="1" dirty="0">
                  <a:solidFill>
                    <a:srgbClr val="0098CC"/>
                  </a:solidFill>
                  <a:latin typeface="Arial" panose="020B0604020202020204" pitchFamily="34" charset="0"/>
                  <a:cs typeface="Arial" panose="020B0604020202020204" pitchFamily="34" charset="0"/>
                </a:rPr>
                <a:t>d’intérêt régional </a:t>
              </a:r>
              <a:r>
                <a:rPr lang="fr-FR" sz="1300" dirty="0">
                  <a:latin typeface="Arial" panose="020B0604020202020204" pitchFamily="34" charset="0"/>
                  <a:cs typeface="Arial" panose="020B0604020202020204" pitchFamily="34" charset="0"/>
                </a:rPr>
                <a:t>permettant de développer les dynamiques locales</a:t>
              </a:r>
            </a:p>
            <a:p>
              <a:pPr algn="ctr">
                <a:lnSpc>
                  <a:spcPts val="1800"/>
                </a:lnSpc>
              </a:pPr>
              <a:r>
                <a:rPr lang="fr-FR" sz="1200" i="1" dirty="0">
                  <a:latin typeface="Arial" panose="020B0604020202020204" pitchFamily="34" charset="0"/>
                  <a:cs typeface="Arial" panose="020B0604020202020204" pitchFamily="34" charset="0"/>
                </a:rPr>
                <a:t>Championnats du Monde de ski alpin à Courchevel et Méribel en février 2023, Global Games à Vichy en juin 2023, Coupe du Monde de Rugby, Tour de France 2023</a:t>
              </a:r>
            </a:p>
          </p:txBody>
        </p:sp>
      </p:grpSp>
      <p:grpSp>
        <p:nvGrpSpPr>
          <p:cNvPr id="40" name="Groupe 39">
            <a:extLst>
              <a:ext uri="{FF2B5EF4-FFF2-40B4-BE49-F238E27FC236}">
                <a16:creationId xmlns:a16="http://schemas.microsoft.com/office/drawing/2014/main" id="{6E1359C8-244F-497E-97D8-C3DDD4F63DA8}"/>
              </a:ext>
            </a:extLst>
          </p:cNvPr>
          <p:cNvGrpSpPr/>
          <p:nvPr/>
        </p:nvGrpSpPr>
        <p:grpSpPr>
          <a:xfrm>
            <a:off x="405895" y="1084907"/>
            <a:ext cx="4698751" cy="2587759"/>
            <a:chOff x="253495" y="932507"/>
            <a:chExt cx="4698751" cy="2587759"/>
          </a:xfrm>
        </p:grpSpPr>
        <p:sp>
          <p:nvSpPr>
            <p:cNvPr id="41" name="ZoneTexte 40">
              <a:extLst>
                <a:ext uri="{FF2B5EF4-FFF2-40B4-BE49-F238E27FC236}">
                  <a16:creationId xmlns:a16="http://schemas.microsoft.com/office/drawing/2014/main" id="{0B311BA1-6222-442B-9734-600BD2EAB7DC}"/>
                </a:ext>
              </a:extLst>
            </p:cNvPr>
            <p:cNvSpPr txBox="1"/>
            <p:nvPr/>
          </p:nvSpPr>
          <p:spPr>
            <a:xfrm>
              <a:off x="253496" y="1044059"/>
              <a:ext cx="4635376" cy="830007"/>
            </a:xfrm>
            <a:prstGeom prst="rect">
              <a:avLst/>
            </a:prstGeom>
          </p:spPr>
          <p:txBody>
            <a:bodyPr vert="horz" wrap="square" lIns="91440" tIns="45720" rIns="91440" bIns="45720" rtlCol="0" anchor="ctr">
              <a:normAutofit/>
            </a:bodyPr>
            <a:lstStyle/>
            <a:p>
              <a:pPr algn="ctr"/>
              <a:r>
                <a:rPr lang="fr-FR" sz="1700" dirty="0">
                  <a:solidFill>
                    <a:srgbClr val="0098CC"/>
                  </a:solidFill>
                  <a:latin typeface="Arial" panose="020B0604020202020204" pitchFamily="34" charset="0"/>
                  <a:cs typeface="Arial" panose="020B0604020202020204" pitchFamily="34" charset="0"/>
                </a:rPr>
                <a:t>1</a:t>
              </a:r>
              <a:r>
                <a:rPr lang="fr-FR" sz="1700" baseline="30000" dirty="0">
                  <a:solidFill>
                    <a:srgbClr val="0098CC"/>
                  </a:solidFill>
                  <a:latin typeface="Arial" panose="020B0604020202020204" pitchFamily="34" charset="0"/>
                  <a:cs typeface="Arial" panose="020B0604020202020204" pitchFamily="34" charset="0"/>
                </a:rPr>
                <a:t>ère</a:t>
              </a:r>
              <a:r>
                <a:rPr lang="fr-FR" sz="1700" dirty="0">
                  <a:solidFill>
                    <a:srgbClr val="0098CC"/>
                  </a:solidFill>
                  <a:latin typeface="Arial" panose="020B0604020202020204" pitchFamily="34" charset="0"/>
                  <a:cs typeface="Arial" panose="020B0604020202020204" pitchFamily="34" charset="0"/>
                </a:rPr>
                <a:t> Région pour les </a:t>
              </a:r>
              <a:r>
                <a:rPr lang="fr-FR" sz="1700" b="1" dirty="0">
                  <a:solidFill>
                    <a:srgbClr val="0098CC"/>
                  </a:solidFill>
                  <a:latin typeface="Arial" panose="020B0604020202020204" pitchFamily="34" charset="0"/>
                  <a:cs typeface="Arial" panose="020B0604020202020204" pitchFamily="34" charset="0"/>
                </a:rPr>
                <a:t>équipements sportifs </a:t>
              </a:r>
            </a:p>
            <a:p>
              <a:pPr algn="ctr"/>
              <a:r>
                <a:rPr lang="fr-FR" sz="1700" dirty="0">
                  <a:solidFill>
                    <a:srgbClr val="0098CC"/>
                  </a:solidFill>
                  <a:latin typeface="Arial" panose="020B0604020202020204" pitchFamily="34" charset="0"/>
                  <a:cs typeface="Arial" panose="020B0604020202020204" pitchFamily="34" charset="0"/>
                </a:rPr>
                <a:t>504 projets pour un montant de 57 M€</a:t>
              </a:r>
            </a:p>
            <a:p>
              <a:pPr algn="ctr"/>
              <a:endParaRPr lang="fr-FR" dirty="0">
                <a:solidFill>
                  <a:srgbClr val="0098CC"/>
                </a:solidFill>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5ED2AD77-8CA5-45F4-A967-74B6F0239546}"/>
                </a:ext>
              </a:extLst>
            </p:cNvPr>
            <p:cNvSpPr/>
            <p:nvPr/>
          </p:nvSpPr>
          <p:spPr>
            <a:xfrm>
              <a:off x="253496" y="932507"/>
              <a:ext cx="4698750" cy="941559"/>
            </a:xfrm>
            <a:prstGeom prst="rect">
              <a:avLst/>
            </a:prstGeom>
            <a:noFill/>
            <a:ln>
              <a:solidFill>
                <a:srgbClr val="0098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3" name="ZoneTexte 42">
              <a:extLst>
                <a:ext uri="{FF2B5EF4-FFF2-40B4-BE49-F238E27FC236}">
                  <a16:creationId xmlns:a16="http://schemas.microsoft.com/office/drawing/2014/main" id="{384E2EF3-E361-4C9E-A3A7-7F19DDCCC8D3}"/>
                </a:ext>
              </a:extLst>
            </p:cNvPr>
            <p:cNvSpPr txBox="1"/>
            <p:nvPr/>
          </p:nvSpPr>
          <p:spPr>
            <a:xfrm>
              <a:off x="579422" y="2344848"/>
              <a:ext cx="4372824" cy="715223"/>
            </a:xfrm>
            <a:prstGeom prst="rect">
              <a:avLst/>
            </a:prstGeom>
          </p:spPr>
          <p:txBody>
            <a:bodyPr vert="horz" wrap="square" lIns="91440" tIns="45720" rIns="91440" bIns="45720" rtlCol="0" anchor="ctr">
              <a:normAutofit/>
            </a:bodyPr>
            <a:lstStyle/>
            <a:p>
              <a:pPr algn="l"/>
              <a:endParaRPr lang="fr-FR" dirty="0"/>
            </a:p>
          </p:txBody>
        </p:sp>
        <p:sp>
          <p:nvSpPr>
            <p:cNvPr id="44" name="ZoneTexte 43">
              <a:extLst>
                <a:ext uri="{FF2B5EF4-FFF2-40B4-BE49-F238E27FC236}">
                  <a16:creationId xmlns:a16="http://schemas.microsoft.com/office/drawing/2014/main" id="{7AC6C5C1-6539-4464-8D6F-292C066E7C09}"/>
                </a:ext>
              </a:extLst>
            </p:cNvPr>
            <p:cNvSpPr txBox="1"/>
            <p:nvPr/>
          </p:nvSpPr>
          <p:spPr>
            <a:xfrm>
              <a:off x="253495" y="1942175"/>
              <a:ext cx="4698751" cy="1578091"/>
            </a:xfrm>
            <a:prstGeom prst="rect">
              <a:avLst/>
            </a:prstGeom>
            <a:pattFill prst="pct5">
              <a:fgClr>
                <a:schemeClr val="accent1"/>
              </a:fgClr>
              <a:bgClr>
                <a:schemeClr val="bg1"/>
              </a:bgClr>
            </a:pattFill>
          </p:spPr>
          <p:txBody>
            <a:bodyPr vert="horz" wrap="square" lIns="91440" tIns="45720" rIns="91440" bIns="45720" rtlCol="0" anchor="ctr">
              <a:noAutofit/>
            </a:bodyPr>
            <a:lstStyle/>
            <a:p>
              <a:pPr algn="ctr">
                <a:lnSpc>
                  <a:spcPts val="1800"/>
                </a:lnSpc>
              </a:pPr>
              <a:r>
                <a:rPr lang="fr-FR" sz="1300" dirty="0">
                  <a:latin typeface="Arial" panose="020B0604020202020204" pitchFamily="34" charset="0"/>
                  <a:cs typeface="Arial" panose="020B0604020202020204" pitchFamily="34" charset="0"/>
                </a:rPr>
                <a:t>Priorité donnée en 2023 aux équipements destinés à la pratique de </a:t>
              </a:r>
              <a:r>
                <a:rPr lang="fr-FR" sz="1300" b="1" dirty="0">
                  <a:solidFill>
                    <a:srgbClr val="009CDD"/>
                  </a:solidFill>
                  <a:latin typeface="Arial" panose="020B0604020202020204" pitchFamily="34" charset="0"/>
                  <a:cs typeface="Arial" panose="020B0604020202020204" pitchFamily="34" charset="0"/>
                </a:rPr>
                <a:t>l’EPS,</a:t>
              </a:r>
              <a:r>
                <a:rPr lang="fr-FR" sz="1300" dirty="0">
                  <a:latin typeface="Arial" panose="020B0604020202020204" pitchFamily="34" charset="0"/>
                  <a:cs typeface="Arial" panose="020B0604020202020204" pitchFamily="34" charset="0"/>
                </a:rPr>
                <a:t> inscrits au </a:t>
              </a:r>
              <a:r>
                <a:rPr lang="fr-FR" sz="1300" b="1" dirty="0">
                  <a:solidFill>
                    <a:srgbClr val="009CDD"/>
                  </a:solidFill>
                  <a:latin typeface="Arial" panose="020B0604020202020204" pitchFamily="34" charset="0"/>
                  <a:cs typeface="Arial" panose="020B0604020202020204" pitchFamily="34" charset="0"/>
                </a:rPr>
                <a:t>CPER, ou </a:t>
              </a:r>
              <a:r>
                <a:rPr lang="fr-FR" sz="1300" dirty="0">
                  <a:latin typeface="Arial" panose="020B0604020202020204" pitchFamily="34" charset="0"/>
                  <a:cs typeface="Arial" panose="020B0604020202020204" pitchFamily="34" charset="0"/>
                </a:rPr>
                <a:t>relevant des Schémas </a:t>
              </a:r>
              <a:r>
                <a:rPr lang="fr-FR" sz="1300" b="1" dirty="0">
                  <a:solidFill>
                    <a:srgbClr val="009CDD"/>
                  </a:solidFill>
                  <a:latin typeface="Arial" panose="020B0604020202020204" pitchFamily="34" charset="0"/>
                  <a:cs typeface="Arial" panose="020B0604020202020204" pitchFamily="34" charset="0"/>
                </a:rPr>
                <a:t>Football</a:t>
              </a:r>
              <a:r>
                <a:rPr lang="fr-FR" sz="1300" dirty="0">
                  <a:latin typeface="Arial" panose="020B0604020202020204" pitchFamily="34" charset="0"/>
                  <a:cs typeface="Arial" panose="020B0604020202020204" pitchFamily="34" charset="0"/>
                </a:rPr>
                <a:t> et </a:t>
              </a:r>
              <a:r>
                <a:rPr lang="fr-FR" sz="1300" b="1" dirty="0">
                  <a:solidFill>
                    <a:srgbClr val="009CDD"/>
                  </a:solidFill>
                  <a:latin typeface="Arial" panose="020B0604020202020204" pitchFamily="34" charset="0"/>
                  <a:cs typeface="Arial" panose="020B0604020202020204" pitchFamily="34" charset="0"/>
                </a:rPr>
                <a:t>Tennis</a:t>
              </a:r>
              <a:r>
                <a:rPr lang="fr-FR" sz="1300" dirty="0">
                  <a:latin typeface="Arial" panose="020B0604020202020204" pitchFamily="34" charset="0"/>
                  <a:cs typeface="Arial" panose="020B0604020202020204" pitchFamily="34" charset="0"/>
                </a:rPr>
                <a:t> 2</a:t>
              </a:r>
              <a:r>
                <a:rPr lang="fr-FR" sz="1300" baseline="30000" dirty="0">
                  <a:latin typeface="Arial" panose="020B0604020202020204" pitchFamily="34" charset="0"/>
                  <a:cs typeface="Arial" panose="020B0604020202020204" pitchFamily="34" charset="0"/>
                </a:rPr>
                <a:t>ème</a:t>
              </a:r>
              <a:r>
                <a:rPr lang="fr-FR" sz="1300" dirty="0">
                  <a:latin typeface="Arial" panose="020B0604020202020204" pitchFamily="34" charset="0"/>
                  <a:cs typeface="Arial" panose="020B0604020202020204" pitchFamily="34" charset="0"/>
                </a:rPr>
                <a:t> génération</a:t>
              </a:r>
            </a:p>
            <a:p>
              <a:pPr algn="ctr">
                <a:lnSpc>
                  <a:spcPts val="1800"/>
                </a:lnSpc>
              </a:pPr>
              <a:r>
                <a:rPr lang="fr-FR" sz="1200" i="1" dirty="0">
                  <a:latin typeface="Arial" panose="020B0604020202020204" pitchFamily="34" charset="0"/>
                  <a:cs typeface="Arial" panose="020B0604020202020204" pitchFamily="34" charset="0"/>
                </a:rPr>
                <a:t>Exemples de dossiers CPER : Extension des tribunes du Stade Gabriel Montpied à Clermont-Ferrand, Stade Pompidou à Valence, Pôle National Montagne à Chamonix, Stade de rugby d’Aubenas</a:t>
              </a:r>
            </a:p>
          </p:txBody>
        </p:sp>
      </p:grpSp>
      <p:grpSp>
        <p:nvGrpSpPr>
          <p:cNvPr id="45" name="Groupe 44">
            <a:extLst>
              <a:ext uri="{FF2B5EF4-FFF2-40B4-BE49-F238E27FC236}">
                <a16:creationId xmlns:a16="http://schemas.microsoft.com/office/drawing/2014/main" id="{310F6B38-45F9-42D1-A08C-EDBDC8A5D5BB}"/>
              </a:ext>
            </a:extLst>
          </p:cNvPr>
          <p:cNvGrpSpPr/>
          <p:nvPr/>
        </p:nvGrpSpPr>
        <p:grpSpPr>
          <a:xfrm>
            <a:off x="5956605" y="4376331"/>
            <a:ext cx="5115783" cy="2091350"/>
            <a:chOff x="253496" y="968721"/>
            <a:chExt cx="4698751" cy="2091350"/>
          </a:xfrm>
        </p:grpSpPr>
        <p:sp>
          <p:nvSpPr>
            <p:cNvPr id="46" name="ZoneTexte 45">
              <a:extLst>
                <a:ext uri="{FF2B5EF4-FFF2-40B4-BE49-F238E27FC236}">
                  <a16:creationId xmlns:a16="http://schemas.microsoft.com/office/drawing/2014/main" id="{83F8CFD7-EDB0-4856-8885-41DD5611E081}"/>
                </a:ext>
              </a:extLst>
            </p:cNvPr>
            <p:cNvSpPr txBox="1"/>
            <p:nvPr/>
          </p:nvSpPr>
          <p:spPr>
            <a:xfrm>
              <a:off x="253496" y="1143717"/>
              <a:ext cx="4635376" cy="400988"/>
            </a:xfrm>
            <a:prstGeom prst="rect">
              <a:avLst/>
            </a:prstGeom>
          </p:spPr>
          <p:txBody>
            <a:bodyPr vert="horz" wrap="square" lIns="91440" tIns="45720" rIns="91440" bIns="45720" rtlCol="0" anchor="ctr">
              <a:normAutofit/>
            </a:bodyPr>
            <a:lstStyle/>
            <a:p>
              <a:pPr algn="ctr"/>
              <a:r>
                <a:rPr lang="fr-FR" sz="1700" dirty="0">
                  <a:solidFill>
                    <a:srgbClr val="0098CC"/>
                  </a:solidFill>
                  <a:latin typeface="Arial" panose="020B0604020202020204" pitchFamily="34" charset="0"/>
                  <a:cs typeface="Arial" panose="020B0604020202020204" pitchFamily="34" charset="0"/>
                </a:rPr>
                <a:t>1</a:t>
              </a:r>
              <a:r>
                <a:rPr lang="fr-FR" sz="1700" baseline="30000" dirty="0">
                  <a:solidFill>
                    <a:srgbClr val="0098CC"/>
                  </a:solidFill>
                  <a:latin typeface="Arial" panose="020B0604020202020204" pitchFamily="34" charset="0"/>
                  <a:cs typeface="Arial" panose="020B0604020202020204" pitchFamily="34" charset="0"/>
                </a:rPr>
                <a:t>ère</a:t>
              </a:r>
              <a:r>
                <a:rPr lang="fr-FR" sz="1700" dirty="0">
                  <a:solidFill>
                    <a:srgbClr val="0098CC"/>
                  </a:solidFill>
                  <a:latin typeface="Arial" panose="020B0604020202020204" pitchFamily="34" charset="0"/>
                  <a:cs typeface="Arial" panose="020B0604020202020204" pitchFamily="34" charset="0"/>
                </a:rPr>
                <a:t> Région pour le soutien des </a:t>
              </a:r>
              <a:r>
                <a:rPr lang="fr-FR" sz="1700" b="1" dirty="0">
                  <a:solidFill>
                    <a:srgbClr val="0098CC"/>
                  </a:solidFill>
                  <a:latin typeface="Arial" panose="020B0604020202020204" pitchFamily="34" charset="0"/>
                  <a:cs typeface="Arial" panose="020B0604020202020204" pitchFamily="34" charset="0"/>
                </a:rPr>
                <a:t>sportifs </a:t>
              </a:r>
            </a:p>
            <a:p>
              <a:pPr algn="ctr"/>
              <a:endParaRPr lang="fr-FR" dirty="0">
                <a:solidFill>
                  <a:srgbClr val="0098CC"/>
                </a:solidFill>
                <a:latin typeface="Arial" panose="020B0604020202020204" pitchFamily="34" charset="0"/>
                <a:cs typeface="Arial" panose="020B0604020202020204" pitchFamily="34" charset="0"/>
              </a:endParaRPr>
            </a:p>
          </p:txBody>
        </p:sp>
        <p:sp>
          <p:nvSpPr>
            <p:cNvPr id="47" name="Rectangle 46">
              <a:extLst>
                <a:ext uri="{FF2B5EF4-FFF2-40B4-BE49-F238E27FC236}">
                  <a16:creationId xmlns:a16="http://schemas.microsoft.com/office/drawing/2014/main" id="{158C4941-17DD-42BE-8B23-8E027F908A05}"/>
                </a:ext>
              </a:extLst>
            </p:cNvPr>
            <p:cNvSpPr/>
            <p:nvPr/>
          </p:nvSpPr>
          <p:spPr>
            <a:xfrm>
              <a:off x="253497" y="968721"/>
              <a:ext cx="4698750" cy="512541"/>
            </a:xfrm>
            <a:prstGeom prst="rect">
              <a:avLst/>
            </a:prstGeom>
            <a:noFill/>
            <a:ln>
              <a:solidFill>
                <a:srgbClr val="0098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8" name="ZoneTexte 47">
              <a:extLst>
                <a:ext uri="{FF2B5EF4-FFF2-40B4-BE49-F238E27FC236}">
                  <a16:creationId xmlns:a16="http://schemas.microsoft.com/office/drawing/2014/main" id="{B06F9DFD-2833-4611-A083-8CC8E293C80D}"/>
                </a:ext>
              </a:extLst>
            </p:cNvPr>
            <p:cNvSpPr txBox="1"/>
            <p:nvPr/>
          </p:nvSpPr>
          <p:spPr>
            <a:xfrm>
              <a:off x="579422" y="2344848"/>
              <a:ext cx="4372824" cy="715223"/>
            </a:xfrm>
            <a:prstGeom prst="rect">
              <a:avLst/>
            </a:prstGeom>
          </p:spPr>
          <p:txBody>
            <a:bodyPr vert="horz" wrap="square" lIns="91440" tIns="45720" rIns="91440" bIns="45720" rtlCol="0" anchor="ctr">
              <a:normAutofit/>
            </a:bodyPr>
            <a:lstStyle/>
            <a:p>
              <a:pPr algn="l"/>
              <a:endParaRPr lang="fr-FR" dirty="0"/>
            </a:p>
          </p:txBody>
        </p:sp>
        <p:sp>
          <p:nvSpPr>
            <p:cNvPr id="49" name="ZoneTexte 48">
              <a:extLst>
                <a:ext uri="{FF2B5EF4-FFF2-40B4-BE49-F238E27FC236}">
                  <a16:creationId xmlns:a16="http://schemas.microsoft.com/office/drawing/2014/main" id="{563B926B-19A2-4347-A27D-494522816B0A}"/>
                </a:ext>
              </a:extLst>
            </p:cNvPr>
            <p:cNvSpPr txBox="1"/>
            <p:nvPr/>
          </p:nvSpPr>
          <p:spPr>
            <a:xfrm>
              <a:off x="253496" y="1556601"/>
              <a:ext cx="4698751" cy="1226538"/>
            </a:xfrm>
            <a:prstGeom prst="rect">
              <a:avLst/>
            </a:prstGeom>
            <a:pattFill prst="pct5">
              <a:fgClr>
                <a:schemeClr val="accent1"/>
              </a:fgClr>
              <a:bgClr>
                <a:schemeClr val="bg1"/>
              </a:bgClr>
            </a:pattFill>
          </p:spPr>
          <p:txBody>
            <a:bodyPr vert="horz" wrap="square" lIns="91440" tIns="45720" rIns="91440" bIns="45720" rtlCol="0" anchor="ctr">
              <a:noAutofit/>
            </a:bodyPr>
            <a:lstStyle/>
            <a:p>
              <a:pPr algn="ctr">
                <a:lnSpc>
                  <a:spcPts val="1800"/>
                </a:lnSpc>
              </a:pPr>
              <a:r>
                <a:rPr lang="fr-FR" sz="1300" b="1" dirty="0">
                  <a:solidFill>
                    <a:srgbClr val="0098CC"/>
                  </a:solidFill>
                  <a:latin typeface="Arial" panose="020B0604020202020204" pitchFamily="34" charset="0"/>
                  <a:cs typeface="Arial" panose="020B0604020202020204" pitchFamily="34" charset="0"/>
                </a:rPr>
                <a:t>Rôle leader des CREPS</a:t>
              </a:r>
              <a:r>
                <a:rPr lang="fr-FR" sz="1300" b="1" dirty="0">
                  <a:latin typeface="Arial" panose="020B0604020202020204" pitchFamily="34" charset="0"/>
                  <a:cs typeface="Arial" panose="020B0604020202020204" pitchFamily="34" charset="0"/>
                </a:rPr>
                <a:t> </a:t>
              </a:r>
              <a:r>
                <a:rPr lang="fr-FR" sz="1300" dirty="0">
                  <a:latin typeface="Arial" panose="020B0604020202020204" pitchFamily="34" charset="0"/>
                  <a:cs typeface="Arial" panose="020B0604020202020204" pitchFamily="34" charset="0"/>
                </a:rPr>
                <a:t>de Vichy et de Vallon Pont d’Arc</a:t>
              </a:r>
              <a:br>
                <a:rPr lang="fr-FR" sz="1300" dirty="0">
                  <a:latin typeface="Arial" panose="020B0604020202020204" pitchFamily="34" charset="0"/>
                  <a:cs typeface="Arial" panose="020B0604020202020204" pitchFamily="34" charset="0"/>
                </a:rPr>
              </a:br>
              <a:r>
                <a:rPr lang="fr-FR" sz="1300" dirty="0">
                  <a:latin typeface="Arial" panose="020B0604020202020204" pitchFamily="34" charset="0"/>
                  <a:cs typeface="Arial" panose="020B0604020202020204" pitchFamily="34" charset="0"/>
                </a:rPr>
                <a:t>(+ de 45 M€ de soutien régional pour leur modernisation)</a:t>
              </a:r>
            </a:p>
            <a:p>
              <a:pPr algn="ctr">
                <a:lnSpc>
                  <a:spcPts val="1800"/>
                </a:lnSpc>
              </a:pPr>
              <a:r>
                <a:rPr lang="fr-FR" sz="1300" dirty="0">
                  <a:latin typeface="Arial" panose="020B0604020202020204" pitchFamily="34" charset="0"/>
                  <a:cs typeface="Arial" panose="020B0604020202020204" pitchFamily="34" charset="0"/>
                </a:rPr>
                <a:t>Dispositif Découverte Région recentré</a:t>
              </a:r>
              <a:br>
                <a:rPr lang="fr-FR" sz="1300" dirty="0">
                  <a:latin typeface="Arial" panose="020B0604020202020204" pitchFamily="34" charset="0"/>
                  <a:cs typeface="Arial" panose="020B0604020202020204" pitchFamily="34" charset="0"/>
                </a:rPr>
              </a:br>
              <a:r>
                <a:rPr lang="fr-FR" sz="1300" dirty="0">
                  <a:latin typeface="Arial" panose="020B0604020202020204" pitchFamily="34" charset="0"/>
                  <a:cs typeface="Arial" panose="020B0604020202020204" pitchFamily="34" charset="0"/>
                </a:rPr>
                <a:t>sur les sections sportives et d‘excellence</a:t>
              </a:r>
            </a:p>
            <a:p>
              <a:pPr algn="ctr">
                <a:lnSpc>
                  <a:spcPts val="1800"/>
                </a:lnSpc>
              </a:pPr>
              <a:r>
                <a:rPr lang="fr-FR" sz="1300" dirty="0">
                  <a:latin typeface="Arial" panose="020B0604020202020204" pitchFamily="34" charset="0"/>
                  <a:cs typeface="Arial" panose="020B0604020202020204" pitchFamily="34" charset="0"/>
                </a:rPr>
                <a:t>Création d’un nouvelle Team JO et JOP Auvergne-Rhône-Alpes</a:t>
              </a:r>
            </a:p>
          </p:txBody>
        </p:sp>
      </p:grpSp>
      <p:cxnSp>
        <p:nvCxnSpPr>
          <p:cNvPr id="7" name="Connecteur : en angle 6">
            <a:extLst>
              <a:ext uri="{FF2B5EF4-FFF2-40B4-BE49-F238E27FC236}">
                <a16:creationId xmlns:a16="http://schemas.microsoft.com/office/drawing/2014/main" id="{FBC012E4-F559-493D-9991-9E85075F4A8F}"/>
              </a:ext>
            </a:extLst>
          </p:cNvPr>
          <p:cNvCxnSpPr>
            <a:cxnSpLocks/>
            <a:stCxn id="42" idx="1"/>
            <a:endCxn id="44" idx="1"/>
          </p:cNvCxnSpPr>
          <p:nvPr/>
        </p:nvCxnSpPr>
        <p:spPr>
          <a:xfrm rot="10800000" flipV="1">
            <a:off x="405896" y="1555687"/>
            <a:ext cx="1" cy="1327934"/>
          </a:xfrm>
          <a:prstGeom prst="bentConnector3">
            <a:avLst>
              <a:gd name="adj1" fmla="val 22860100000"/>
            </a:avLst>
          </a:prstGeom>
          <a:ln w="28575">
            <a:solidFill>
              <a:srgbClr val="0098CC"/>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 en angle 28">
            <a:extLst>
              <a:ext uri="{FF2B5EF4-FFF2-40B4-BE49-F238E27FC236}">
                <a16:creationId xmlns:a16="http://schemas.microsoft.com/office/drawing/2014/main" id="{2F243E16-EAE2-4E7F-B3E4-A52179749AB7}"/>
              </a:ext>
            </a:extLst>
          </p:cNvPr>
          <p:cNvCxnSpPr/>
          <p:nvPr/>
        </p:nvCxnSpPr>
        <p:spPr>
          <a:xfrm rot="10800000" flipV="1">
            <a:off x="405902" y="4251056"/>
            <a:ext cx="1" cy="1152158"/>
          </a:xfrm>
          <a:prstGeom prst="bentConnector3">
            <a:avLst>
              <a:gd name="adj1" fmla="val 22860100000"/>
            </a:avLst>
          </a:prstGeom>
          <a:ln w="28575">
            <a:solidFill>
              <a:srgbClr val="0098CC"/>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 en angle 29">
            <a:extLst>
              <a:ext uri="{FF2B5EF4-FFF2-40B4-BE49-F238E27FC236}">
                <a16:creationId xmlns:a16="http://schemas.microsoft.com/office/drawing/2014/main" id="{ECC48EAB-2E15-4CE2-BC20-FFBAEF62C043}"/>
              </a:ext>
            </a:extLst>
          </p:cNvPr>
          <p:cNvCxnSpPr/>
          <p:nvPr/>
        </p:nvCxnSpPr>
        <p:spPr>
          <a:xfrm rot="10800000" flipV="1">
            <a:off x="5939356" y="1524847"/>
            <a:ext cx="1" cy="1152158"/>
          </a:xfrm>
          <a:prstGeom prst="bentConnector3">
            <a:avLst>
              <a:gd name="adj1" fmla="val 22860100000"/>
            </a:avLst>
          </a:prstGeom>
          <a:ln w="28575">
            <a:solidFill>
              <a:srgbClr val="0098CC"/>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 en angle 30">
            <a:extLst>
              <a:ext uri="{FF2B5EF4-FFF2-40B4-BE49-F238E27FC236}">
                <a16:creationId xmlns:a16="http://schemas.microsoft.com/office/drawing/2014/main" id="{158EC88E-26B7-422D-B99F-F258BB750676}"/>
              </a:ext>
            </a:extLst>
          </p:cNvPr>
          <p:cNvCxnSpPr>
            <a:cxnSpLocks/>
          </p:cNvCxnSpPr>
          <p:nvPr/>
        </p:nvCxnSpPr>
        <p:spPr>
          <a:xfrm rot="10800000" flipV="1">
            <a:off x="5956603" y="4688837"/>
            <a:ext cx="1" cy="1152158"/>
          </a:xfrm>
          <a:prstGeom prst="bentConnector3">
            <a:avLst>
              <a:gd name="adj1" fmla="val 22860100000"/>
            </a:avLst>
          </a:prstGeom>
          <a:ln w="28575">
            <a:solidFill>
              <a:srgbClr val="0098C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1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DD3D7-FE26-914B-92E9-021106CC8B46}"/>
              </a:ext>
            </a:extLst>
          </p:cNvPr>
          <p:cNvSpPr>
            <a:spLocks noGrp="1"/>
          </p:cNvSpPr>
          <p:nvPr>
            <p:ph type="title"/>
          </p:nvPr>
        </p:nvSpPr>
        <p:spPr>
          <a:xfrm>
            <a:off x="1256350" y="235391"/>
            <a:ext cx="10250603" cy="412508"/>
          </a:xfrm>
        </p:spPr>
        <p:txBody>
          <a:bodyPr>
            <a:normAutofit/>
          </a:bodyPr>
          <a:lstStyle/>
          <a:p>
            <a:pPr>
              <a:lnSpc>
                <a:spcPts val="2200"/>
              </a:lnSpc>
            </a:pPr>
            <a:r>
              <a:rPr lang="fr-FR" sz="2000" b="1" dirty="0">
                <a:solidFill>
                  <a:srgbClr val="0098CC"/>
                </a:solidFill>
              </a:rPr>
              <a:t>Focus sur les dispositifs en faveur des clubs sportifs</a:t>
            </a:r>
          </a:p>
        </p:txBody>
      </p:sp>
      <p:sp>
        <p:nvSpPr>
          <p:cNvPr id="24" name="Organigramme : Connecteur 23">
            <a:extLst>
              <a:ext uri="{FF2B5EF4-FFF2-40B4-BE49-F238E27FC236}">
                <a16:creationId xmlns:a16="http://schemas.microsoft.com/office/drawing/2014/main" id="{1AF11BD6-EE2F-4920-8B18-685073E57DD4}"/>
              </a:ext>
            </a:extLst>
          </p:cNvPr>
          <p:cNvSpPr/>
          <p:nvPr/>
        </p:nvSpPr>
        <p:spPr>
          <a:xfrm>
            <a:off x="1134857" y="2375099"/>
            <a:ext cx="3349782" cy="3241141"/>
          </a:xfrm>
          <a:prstGeom prst="flowChartConnector">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ZoneTexte 24">
            <a:extLst>
              <a:ext uri="{FF2B5EF4-FFF2-40B4-BE49-F238E27FC236}">
                <a16:creationId xmlns:a16="http://schemas.microsoft.com/office/drawing/2014/main" id="{B764F367-5707-472B-9A30-F07524A3D754}"/>
              </a:ext>
            </a:extLst>
          </p:cNvPr>
          <p:cNvSpPr txBox="1"/>
          <p:nvPr/>
        </p:nvSpPr>
        <p:spPr>
          <a:xfrm>
            <a:off x="1659959" y="2873039"/>
            <a:ext cx="2308633" cy="2227153"/>
          </a:xfrm>
          <a:prstGeom prst="rect">
            <a:avLst/>
          </a:prstGeom>
        </p:spPr>
        <p:txBody>
          <a:bodyPr vert="horz" wrap="square" lIns="91440" tIns="45720" rIns="91440" bIns="45720" rtlCol="0" anchor="ctr">
            <a:noAutofit/>
          </a:bodyPr>
          <a:lstStyle/>
          <a:p>
            <a:pPr algn="ctr"/>
            <a:r>
              <a:rPr lang="fr-FR" sz="1600" b="1" dirty="0">
                <a:latin typeface="Arial" panose="020B0604020202020204" pitchFamily="34" charset="0"/>
                <a:cs typeface="Arial" panose="020B0604020202020204" pitchFamily="34" charset="0"/>
              </a:rPr>
              <a:t>Aide Régionale à l’Equipement des Clubs Sportifs accueillant des personnes en situation de Handicap</a:t>
            </a:r>
            <a:br>
              <a:rPr lang="fr-FR" sz="1600" b="1" dirty="0">
                <a:latin typeface="Arial" panose="020B0604020202020204" pitchFamily="34" charset="0"/>
                <a:cs typeface="Arial" panose="020B0604020202020204" pitchFamily="34" charset="0"/>
              </a:rPr>
            </a:br>
            <a:r>
              <a:rPr lang="fr-FR" sz="1600" b="1" dirty="0">
                <a:latin typeface="Arial" panose="020B0604020202020204" pitchFamily="34" charset="0"/>
                <a:cs typeface="Arial" panose="020B0604020202020204" pitchFamily="34" charset="0"/>
              </a:rPr>
              <a:t>(ARECS H)</a:t>
            </a:r>
          </a:p>
          <a:p>
            <a:pPr algn="ctr"/>
            <a:endParaRPr lang="fr-FR" sz="1600" dirty="0">
              <a:latin typeface="Arial" panose="020B0604020202020204" pitchFamily="34" charset="0"/>
              <a:cs typeface="Arial" panose="020B0604020202020204" pitchFamily="34" charset="0"/>
            </a:endParaRPr>
          </a:p>
          <a:p>
            <a:pPr algn="ctr"/>
            <a:r>
              <a:rPr lang="fr-FR" sz="1600" b="1" dirty="0">
                <a:latin typeface="Arial" panose="020B0604020202020204" pitchFamily="34" charset="0"/>
                <a:cs typeface="Arial" panose="020B0604020202020204" pitchFamily="34" charset="0"/>
              </a:rPr>
              <a:t>Près de 240 aides déjà attribuées</a:t>
            </a:r>
          </a:p>
        </p:txBody>
      </p:sp>
      <p:sp>
        <p:nvSpPr>
          <p:cNvPr id="26" name="Organigramme : Connecteur 25">
            <a:extLst>
              <a:ext uri="{FF2B5EF4-FFF2-40B4-BE49-F238E27FC236}">
                <a16:creationId xmlns:a16="http://schemas.microsoft.com/office/drawing/2014/main" id="{CDE974A8-F505-4EA6-9432-4AE6E7CC582F}"/>
              </a:ext>
            </a:extLst>
          </p:cNvPr>
          <p:cNvSpPr/>
          <p:nvPr/>
        </p:nvSpPr>
        <p:spPr>
          <a:xfrm>
            <a:off x="3657924" y="742498"/>
            <a:ext cx="3349782" cy="3241141"/>
          </a:xfrm>
          <a:prstGeom prst="flowChartConnector">
            <a:avLst/>
          </a:prstGeom>
          <a:solidFill>
            <a:srgbClr val="0098CC"/>
          </a:solidFill>
          <a:ln>
            <a:solidFill>
              <a:srgbClr val="009C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ZoneTexte 26">
            <a:extLst>
              <a:ext uri="{FF2B5EF4-FFF2-40B4-BE49-F238E27FC236}">
                <a16:creationId xmlns:a16="http://schemas.microsoft.com/office/drawing/2014/main" id="{E727D7F3-B031-4871-A57A-B3CA746D221A}"/>
              </a:ext>
            </a:extLst>
          </p:cNvPr>
          <p:cNvSpPr txBox="1"/>
          <p:nvPr/>
        </p:nvSpPr>
        <p:spPr>
          <a:xfrm>
            <a:off x="4183026" y="1240438"/>
            <a:ext cx="2308633" cy="2227153"/>
          </a:xfrm>
          <a:prstGeom prst="rect">
            <a:avLst/>
          </a:prstGeom>
        </p:spPr>
        <p:txBody>
          <a:bodyPr vert="horz" wrap="square" lIns="91440" tIns="45720" rIns="91440" bIns="45720" rtlCol="0" anchor="ctr">
            <a:normAutofit/>
          </a:bodyPr>
          <a:lstStyle/>
          <a:p>
            <a:pPr algn="ctr"/>
            <a:r>
              <a:rPr lang="fr-FR" sz="1600" b="1" dirty="0">
                <a:solidFill>
                  <a:schemeClr val="bg1"/>
                </a:solidFill>
                <a:latin typeface="Arial" panose="020B0604020202020204" pitchFamily="34" charset="0"/>
                <a:cs typeface="Arial" panose="020B0604020202020204" pitchFamily="34" charset="0"/>
              </a:rPr>
              <a:t>Aide Régionale à l’Equipement des Clubs Sportifs (ARECS)</a:t>
            </a:r>
          </a:p>
          <a:p>
            <a:pPr algn="ctr"/>
            <a:endParaRPr lang="fr-FR" sz="1600" b="1" dirty="0">
              <a:solidFill>
                <a:schemeClr val="bg1"/>
              </a:solidFill>
              <a:latin typeface="Arial" panose="020B0604020202020204" pitchFamily="34" charset="0"/>
              <a:cs typeface="Arial" panose="020B0604020202020204" pitchFamily="34" charset="0"/>
            </a:endParaRPr>
          </a:p>
          <a:p>
            <a:pPr algn="ctr"/>
            <a:r>
              <a:rPr lang="fr-FR" sz="1600" b="1" dirty="0">
                <a:solidFill>
                  <a:schemeClr val="bg1"/>
                </a:solidFill>
                <a:latin typeface="Arial" panose="020B0604020202020204" pitchFamily="34" charset="0"/>
                <a:cs typeface="Arial" panose="020B0604020202020204" pitchFamily="34" charset="0"/>
              </a:rPr>
              <a:t>Près de 3 000 aides déjà attribuées</a:t>
            </a:r>
          </a:p>
        </p:txBody>
      </p:sp>
      <p:sp>
        <p:nvSpPr>
          <p:cNvPr id="28" name="Organigramme : Connecteur 27">
            <a:extLst>
              <a:ext uri="{FF2B5EF4-FFF2-40B4-BE49-F238E27FC236}">
                <a16:creationId xmlns:a16="http://schemas.microsoft.com/office/drawing/2014/main" id="{E3911AD9-2023-4CD6-8251-89483A688A85}"/>
              </a:ext>
            </a:extLst>
          </p:cNvPr>
          <p:cNvSpPr/>
          <p:nvPr/>
        </p:nvSpPr>
        <p:spPr>
          <a:xfrm>
            <a:off x="5163748" y="3467591"/>
            <a:ext cx="2742772" cy="2534857"/>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ZoneTexte 28">
            <a:extLst>
              <a:ext uri="{FF2B5EF4-FFF2-40B4-BE49-F238E27FC236}">
                <a16:creationId xmlns:a16="http://schemas.microsoft.com/office/drawing/2014/main" id="{9B5CC041-9301-4EDB-8F2C-AA4B1646B61A}"/>
              </a:ext>
            </a:extLst>
          </p:cNvPr>
          <p:cNvSpPr txBox="1"/>
          <p:nvPr/>
        </p:nvSpPr>
        <p:spPr>
          <a:xfrm>
            <a:off x="5624231" y="3874411"/>
            <a:ext cx="1890288" cy="1741829"/>
          </a:xfrm>
          <a:prstGeom prst="rect">
            <a:avLst/>
          </a:prstGeom>
        </p:spPr>
        <p:txBody>
          <a:bodyPr vert="horz" wrap="square" lIns="91440" tIns="45720" rIns="91440" bIns="45720" rtlCol="0" anchor="ctr">
            <a:normAutofit/>
          </a:bodyPr>
          <a:lstStyle/>
          <a:p>
            <a:pPr algn="ctr"/>
            <a:r>
              <a:rPr lang="fr-FR" sz="1600" b="1" dirty="0">
                <a:latin typeface="Arial" panose="020B0604020202020204" pitchFamily="34" charset="0"/>
                <a:cs typeface="Arial" panose="020B0604020202020204" pitchFamily="34" charset="0"/>
              </a:rPr>
              <a:t>Cession à titre gratuit de Minibus</a:t>
            </a:r>
          </a:p>
          <a:p>
            <a:pPr algn="ctr"/>
            <a:endParaRPr lang="fr-FR" sz="1600" dirty="0">
              <a:latin typeface="Arial" panose="020B0604020202020204" pitchFamily="34" charset="0"/>
              <a:cs typeface="Arial" panose="020B0604020202020204" pitchFamily="34" charset="0"/>
            </a:endParaRPr>
          </a:p>
          <a:p>
            <a:pPr algn="ctr"/>
            <a:r>
              <a:rPr lang="fr-FR" sz="1600" b="1" dirty="0">
                <a:latin typeface="Arial" panose="020B0604020202020204" pitchFamily="34" charset="0"/>
                <a:cs typeface="Arial" panose="020B0604020202020204" pitchFamily="34" charset="0"/>
              </a:rPr>
              <a:t>920 minibus déjà attribués</a:t>
            </a:r>
          </a:p>
        </p:txBody>
      </p:sp>
      <p:pic>
        <p:nvPicPr>
          <p:cNvPr id="31" name="Graphique 30" descr="Poignée de main contour">
            <a:extLst>
              <a:ext uri="{FF2B5EF4-FFF2-40B4-BE49-F238E27FC236}">
                <a16:creationId xmlns:a16="http://schemas.microsoft.com/office/drawing/2014/main" id="{E41F893C-C35E-42A4-AE8F-F19AB0DE37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90634" y="190699"/>
            <a:ext cx="914400" cy="914400"/>
          </a:xfrm>
          <a:prstGeom prst="rect">
            <a:avLst/>
          </a:prstGeom>
        </p:spPr>
      </p:pic>
      <p:sp>
        <p:nvSpPr>
          <p:cNvPr id="12" name="Organigramme : Connecteur 11">
            <a:extLst>
              <a:ext uri="{FF2B5EF4-FFF2-40B4-BE49-F238E27FC236}">
                <a16:creationId xmlns:a16="http://schemas.microsoft.com/office/drawing/2014/main" id="{CCE48FF4-4556-47B0-AF47-19FC819AB024}"/>
              </a:ext>
            </a:extLst>
          </p:cNvPr>
          <p:cNvSpPr/>
          <p:nvPr/>
        </p:nvSpPr>
        <p:spPr>
          <a:xfrm>
            <a:off x="6757286" y="1433232"/>
            <a:ext cx="3153403" cy="2731293"/>
          </a:xfrm>
          <a:prstGeom prst="flowChartConnector">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highlight>
                <a:srgbClr val="FF0000"/>
              </a:highlight>
            </a:endParaRPr>
          </a:p>
        </p:txBody>
      </p:sp>
      <p:sp>
        <p:nvSpPr>
          <p:cNvPr id="13" name="ZoneTexte 12">
            <a:extLst>
              <a:ext uri="{FF2B5EF4-FFF2-40B4-BE49-F238E27FC236}">
                <a16:creationId xmlns:a16="http://schemas.microsoft.com/office/drawing/2014/main" id="{2357590B-AD8F-4359-B7DE-D12ABC71CB26}"/>
              </a:ext>
            </a:extLst>
          </p:cNvPr>
          <p:cNvSpPr txBox="1"/>
          <p:nvPr/>
        </p:nvSpPr>
        <p:spPr>
          <a:xfrm>
            <a:off x="7285722" y="1810714"/>
            <a:ext cx="2096530" cy="1911846"/>
          </a:xfrm>
          <a:prstGeom prst="rect">
            <a:avLst/>
          </a:prstGeom>
          <a:noFill/>
        </p:spPr>
        <p:txBody>
          <a:bodyPr vert="horz" wrap="square" lIns="91440" tIns="45720" rIns="91440" bIns="45720" rtlCol="0" anchor="ctr">
            <a:noAutofit/>
          </a:bodyPr>
          <a:lstStyle/>
          <a:p>
            <a:pPr algn="ctr"/>
            <a:r>
              <a:rPr lang="fr-FR" sz="1600" b="1" dirty="0">
                <a:latin typeface="Arial" panose="020B0604020202020204" pitchFamily="34" charset="0"/>
                <a:cs typeface="Arial" panose="020B0604020202020204" pitchFamily="34" charset="0"/>
              </a:rPr>
              <a:t>Aide aux organisateurs de manifestations sportives</a:t>
            </a:r>
          </a:p>
          <a:p>
            <a:pPr algn="ctr"/>
            <a:endParaRPr lang="fr-FR" sz="1600" dirty="0">
              <a:latin typeface="Arial" panose="020B0604020202020204" pitchFamily="34" charset="0"/>
              <a:cs typeface="Arial" panose="020B0604020202020204" pitchFamily="34" charset="0"/>
            </a:endParaRPr>
          </a:p>
          <a:p>
            <a:pPr algn="ctr"/>
            <a:r>
              <a:rPr lang="fr-FR" sz="1600" b="1" dirty="0">
                <a:latin typeface="Arial" panose="020B0604020202020204" pitchFamily="34" charset="0"/>
                <a:cs typeface="Arial" panose="020B0604020202020204" pitchFamily="34" charset="0"/>
              </a:rPr>
              <a:t>Plus de 500 manifestations soutenues en 2022</a:t>
            </a:r>
          </a:p>
        </p:txBody>
      </p:sp>
      <p:sp>
        <p:nvSpPr>
          <p:cNvPr id="14" name="Organigramme : Connecteur 13">
            <a:extLst>
              <a:ext uri="{FF2B5EF4-FFF2-40B4-BE49-F238E27FC236}">
                <a16:creationId xmlns:a16="http://schemas.microsoft.com/office/drawing/2014/main" id="{015C1A56-66CF-4161-9449-DC06101D2AF5}"/>
              </a:ext>
            </a:extLst>
          </p:cNvPr>
          <p:cNvSpPr/>
          <p:nvPr/>
        </p:nvSpPr>
        <p:spPr>
          <a:xfrm>
            <a:off x="9146583" y="4152577"/>
            <a:ext cx="2115166" cy="1895230"/>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ZoneTexte 14">
            <a:extLst>
              <a:ext uri="{FF2B5EF4-FFF2-40B4-BE49-F238E27FC236}">
                <a16:creationId xmlns:a16="http://schemas.microsoft.com/office/drawing/2014/main" id="{1BB5167E-61DC-4C5F-BDAD-296AC442F54D}"/>
              </a:ext>
            </a:extLst>
          </p:cNvPr>
          <p:cNvSpPr txBox="1"/>
          <p:nvPr/>
        </p:nvSpPr>
        <p:spPr>
          <a:xfrm>
            <a:off x="9282590" y="4306732"/>
            <a:ext cx="1890288" cy="1741829"/>
          </a:xfrm>
          <a:prstGeom prst="rect">
            <a:avLst/>
          </a:prstGeom>
        </p:spPr>
        <p:txBody>
          <a:bodyPr vert="horz" wrap="square" lIns="91440" tIns="45720" rIns="91440" bIns="45720" rtlCol="0" anchor="ctr">
            <a:normAutofit/>
          </a:bodyPr>
          <a:lstStyle/>
          <a:p>
            <a:pPr algn="ctr"/>
            <a:r>
              <a:rPr lang="fr-FR" sz="1600" b="1" dirty="0">
                <a:latin typeface="Arial" panose="020B0604020202020204" pitchFamily="34" charset="0"/>
                <a:cs typeface="Arial" panose="020B0604020202020204" pitchFamily="34" charset="0"/>
              </a:rPr>
              <a:t>Nouveauté 2023</a:t>
            </a:r>
          </a:p>
          <a:p>
            <a:pPr algn="ctr"/>
            <a:endParaRPr lang="fr-FR" sz="1600" dirty="0">
              <a:latin typeface="Arial" panose="020B0604020202020204" pitchFamily="34" charset="0"/>
              <a:cs typeface="Arial" panose="020B0604020202020204" pitchFamily="34" charset="0"/>
            </a:endParaRPr>
          </a:p>
          <a:p>
            <a:pPr algn="ctr"/>
            <a:r>
              <a:rPr lang="fr-FR" sz="1600" b="1" dirty="0">
                <a:latin typeface="Arial" panose="020B0604020202020204" pitchFamily="34" charset="0"/>
                <a:cs typeface="Arial" panose="020B0604020202020204" pitchFamily="34" charset="0"/>
              </a:rPr>
              <a:t>Trophée des Bénévoles</a:t>
            </a:r>
          </a:p>
        </p:txBody>
      </p:sp>
    </p:spTree>
    <p:extLst>
      <p:ext uri="{BB962C8B-B14F-4D97-AF65-F5344CB8AC3E}">
        <p14:creationId xmlns:p14="http://schemas.microsoft.com/office/powerpoint/2010/main" val="186319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DD3D7-FE26-914B-92E9-021106CC8B46}"/>
              </a:ext>
            </a:extLst>
          </p:cNvPr>
          <p:cNvSpPr>
            <a:spLocks noGrp="1"/>
          </p:cNvSpPr>
          <p:nvPr>
            <p:ph type="title"/>
          </p:nvPr>
        </p:nvSpPr>
        <p:spPr>
          <a:xfrm>
            <a:off x="1256350" y="235391"/>
            <a:ext cx="10250603" cy="412508"/>
          </a:xfrm>
        </p:spPr>
        <p:txBody>
          <a:bodyPr>
            <a:normAutofit/>
          </a:bodyPr>
          <a:lstStyle/>
          <a:p>
            <a:pPr>
              <a:lnSpc>
                <a:spcPts val="2200"/>
              </a:lnSpc>
            </a:pPr>
            <a:r>
              <a:rPr lang="fr-FR" sz="2000" b="1" dirty="0">
                <a:solidFill>
                  <a:srgbClr val="0098CC"/>
                </a:solidFill>
              </a:rPr>
              <a:t>Le Contrat d’Objectifs Annuel</a:t>
            </a:r>
          </a:p>
        </p:txBody>
      </p:sp>
      <p:pic>
        <p:nvPicPr>
          <p:cNvPr id="4" name="Graphique 3" descr="Contrat avec un remplissage uni">
            <a:extLst>
              <a:ext uri="{FF2B5EF4-FFF2-40B4-BE49-F238E27FC236}">
                <a16:creationId xmlns:a16="http://schemas.microsoft.com/office/drawing/2014/main" id="{ABBC63D0-8D8A-4C6A-8CDA-ED8411D2112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32064" y="235391"/>
            <a:ext cx="914400" cy="914400"/>
          </a:xfrm>
          <a:prstGeom prst="rect">
            <a:avLst/>
          </a:prstGeom>
        </p:spPr>
      </p:pic>
      <p:sp>
        <p:nvSpPr>
          <p:cNvPr id="11" name="ZoneTexte 10">
            <a:extLst>
              <a:ext uri="{FF2B5EF4-FFF2-40B4-BE49-F238E27FC236}">
                <a16:creationId xmlns:a16="http://schemas.microsoft.com/office/drawing/2014/main" id="{E9962584-2987-4748-B7C9-D14B2ABFD20C}"/>
              </a:ext>
            </a:extLst>
          </p:cNvPr>
          <p:cNvSpPr txBox="1"/>
          <p:nvPr/>
        </p:nvSpPr>
        <p:spPr>
          <a:xfrm>
            <a:off x="1073470" y="1033330"/>
            <a:ext cx="10089453" cy="3470193"/>
          </a:xfrm>
          <a:prstGeom prst="rect">
            <a:avLst/>
          </a:prstGeom>
        </p:spPr>
        <p:txBody>
          <a:bodyPr vert="horz" wrap="square" lIns="91440" tIns="45720" rIns="91440" bIns="45720" rtlCol="0" anchor="ctr">
            <a:noAutofit/>
          </a:bodyPr>
          <a:lstStyle/>
          <a:p>
            <a:pPr marL="285750" indent="-285750">
              <a:lnSpc>
                <a:spcPts val="2400"/>
              </a:lnSpc>
              <a:buFont typeface="Arial" panose="020B0604020202020204" pitchFamily="34" charset="0"/>
              <a:buChar char="•"/>
            </a:pPr>
            <a:r>
              <a:rPr lang="fr-FR" dirty="0">
                <a:latin typeface="Arial" panose="020B0604020202020204" pitchFamily="34" charset="0"/>
                <a:cs typeface="Arial" panose="020B0604020202020204" pitchFamily="34" charset="0"/>
              </a:rPr>
              <a:t>Le contrat d’objectifs matérialise l’engagement de la Région Auvergne-Rhône-Alpes auprès des ligues et comités sportifs afin de </a:t>
            </a:r>
            <a:r>
              <a:rPr lang="fr-FR" b="1" dirty="0">
                <a:solidFill>
                  <a:srgbClr val="009CDD"/>
                </a:solidFill>
                <a:latin typeface="Arial" panose="020B0604020202020204" pitchFamily="34" charset="0"/>
                <a:cs typeface="Arial" panose="020B0604020202020204" pitchFamily="34" charset="0"/>
              </a:rPr>
              <a:t>favoriser leur structuration et leur rôle de relais</a:t>
            </a:r>
            <a:r>
              <a:rPr lang="fr-FR" dirty="0">
                <a:latin typeface="Arial" panose="020B0604020202020204" pitchFamily="34" charset="0"/>
                <a:cs typeface="Arial" panose="020B0604020202020204" pitchFamily="34" charset="0"/>
              </a:rPr>
              <a:t> pour l’ensemble des disciplines. </a:t>
            </a:r>
            <a:r>
              <a:rPr lang="fr-FR" altLang="fr-FR" dirty="0">
                <a:latin typeface="Arial" panose="020B0604020202020204" pitchFamily="34" charset="0"/>
                <a:cs typeface="Arial" panose="020B0604020202020204" pitchFamily="34" charset="0"/>
              </a:rPr>
              <a:t>Le contrat couvre la période de préparation aux Jeux Olympiques et Paralympiques de 2024.</a:t>
            </a:r>
            <a:r>
              <a:rPr lang="fr-FR" dirty="0">
                <a:latin typeface="Arial" panose="020B0604020202020204" pitchFamily="34" charset="0"/>
                <a:cs typeface="Arial" panose="020B0604020202020204" pitchFamily="34" charset="0"/>
              </a:rPr>
              <a:t> </a:t>
            </a:r>
          </a:p>
          <a:p>
            <a:pPr>
              <a:lnSpc>
                <a:spcPts val="2400"/>
              </a:lnSpc>
              <a:spcBef>
                <a:spcPct val="0"/>
              </a:spcBef>
              <a:defRPr/>
            </a:pPr>
            <a:endParaRPr lang="fr-FR" altLang="fr-FR" dirty="0">
              <a:latin typeface="Arial" panose="020B0604020202020204" pitchFamily="34" charset="0"/>
              <a:cs typeface="Arial" panose="020B0604020202020204" pitchFamily="34" charset="0"/>
            </a:endParaRPr>
          </a:p>
          <a:p>
            <a:pPr marL="285750" indent="-285750">
              <a:lnSpc>
                <a:spcPts val="2400"/>
              </a:lnSpc>
              <a:spcBef>
                <a:spcPct val="0"/>
              </a:spcBef>
              <a:buFont typeface="Arial" panose="020B0604020202020204" pitchFamily="34" charset="0"/>
              <a:buChar char="•"/>
              <a:defRPr/>
            </a:pPr>
            <a:r>
              <a:rPr lang="fr-FR" altLang="fr-FR" dirty="0">
                <a:latin typeface="Arial" panose="020B0604020202020204" pitchFamily="34" charset="0"/>
                <a:cs typeface="Arial" panose="020B0604020202020204" pitchFamily="34" charset="0"/>
              </a:rPr>
              <a:t>Les demandes de soutien en fonctionnement et/ou en investissement sont </a:t>
            </a:r>
            <a:r>
              <a:rPr lang="fr-FR" altLang="fr-FR" b="1" dirty="0">
                <a:solidFill>
                  <a:srgbClr val="009CDD"/>
                </a:solidFill>
                <a:latin typeface="Arial" panose="020B0604020202020204" pitchFamily="34" charset="0"/>
                <a:cs typeface="Arial" panose="020B0604020202020204" pitchFamily="34" charset="0"/>
              </a:rPr>
              <a:t>déposées annuellement, </a:t>
            </a:r>
            <a:r>
              <a:rPr lang="fr-FR" altLang="fr-FR" dirty="0">
                <a:latin typeface="Arial" panose="020B0604020202020204" pitchFamily="34" charset="0"/>
                <a:cs typeface="Arial" panose="020B0604020202020204" pitchFamily="34" charset="0"/>
              </a:rPr>
              <a:t>sur des actions :</a:t>
            </a:r>
          </a:p>
          <a:p>
            <a:pPr marL="742950" lvl="1" indent="-285750">
              <a:lnSpc>
                <a:spcPts val="2400"/>
              </a:lnSpc>
              <a:spcBef>
                <a:spcPct val="0"/>
              </a:spcBef>
              <a:buFont typeface="Arial" panose="020B0604020202020204" pitchFamily="34" charset="0"/>
              <a:buChar char="•"/>
              <a:defRPr/>
            </a:pPr>
            <a:r>
              <a:rPr lang="fr-FR" altLang="fr-FR" b="1" dirty="0">
                <a:solidFill>
                  <a:srgbClr val="009CDD"/>
                </a:solidFill>
                <a:latin typeface="Arial" panose="020B0604020202020204" pitchFamily="34" charset="0"/>
                <a:cs typeface="Arial" panose="020B0604020202020204" pitchFamily="34" charset="0"/>
              </a:rPr>
              <a:t>Structurantes : </a:t>
            </a:r>
            <a:r>
              <a:rPr lang="fr-FR" altLang="fr-FR" dirty="0">
                <a:latin typeface="Arial" panose="020B0604020202020204" pitchFamily="34" charset="0"/>
                <a:cs typeface="Arial" panose="020B0604020202020204" pitchFamily="34" charset="0"/>
              </a:rPr>
              <a:t>à l’initiative des ligues en fonction de leur projet de développement,</a:t>
            </a:r>
          </a:p>
          <a:p>
            <a:pPr marL="742950" lvl="1" indent="-285750">
              <a:lnSpc>
                <a:spcPts val="2400"/>
              </a:lnSpc>
              <a:spcBef>
                <a:spcPct val="0"/>
              </a:spcBef>
              <a:buFont typeface="Arial" panose="020B0604020202020204" pitchFamily="34" charset="0"/>
              <a:buChar char="•"/>
              <a:defRPr/>
            </a:pPr>
            <a:r>
              <a:rPr lang="fr-FR" altLang="fr-FR" b="1" dirty="0">
                <a:solidFill>
                  <a:srgbClr val="009CDD"/>
                </a:solidFill>
                <a:latin typeface="Arial" panose="020B0604020202020204" pitchFamily="34" charset="0"/>
                <a:cs typeface="Arial" panose="020B0604020202020204" pitchFamily="34" charset="0"/>
              </a:rPr>
              <a:t>Thématiques : </a:t>
            </a:r>
            <a:r>
              <a:rPr lang="fr-FR" altLang="fr-FR" dirty="0">
                <a:latin typeface="Arial" panose="020B0604020202020204" pitchFamily="34" charset="0"/>
                <a:cs typeface="Arial" panose="020B0604020202020204" pitchFamily="34" charset="0"/>
              </a:rPr>
              <a:t>valeurs de la République, valeurs du sport, sport pour tous, haut niveau et sport santé</a:t>
            </a:r>
          </a:p>
          <a:p>
            <a:pPr marL="742950" lvl="1" indent="-285750">
              <a:lnSpc>
                <a:spcPts val="2400"/>
              </a:lnSpc>
              <a:spcBef>
                <a:spcPct val="0"/>
              </a:spcBef>
              <a:buFont typeface="Arial" panose="020B0604020202020204" pitchFamily="34" charset="0"/>
              <a:buChar char="•"/>
              <a:defRPr/>
            </a:pPr>
            <a:r>
              <a:rPr lang="fr-FR" altLang="fr-FR" b="1" dirty="0">
                <a:solidFill>
                  <a:srgbClr val="009CDD"/>
                </a:solidFill>
                <a:latin typeface="Arial" panose="020B0604020202020204" pitchFamily="34" charset="0"/>
                <a:cs typeface="Arial" panose="020B0604020202020204" pitchFamily="34" charset="0"/>
              </a:rPr>
              <a:t>Spécifiques : </a:t>
            </a:r>
            <a:r>
              <a:rPr lang="fr-FR" altLang="fr-FR" dirty="0">
                <a:latin typeface="Arial" panose="020B0604020202020204" pitchFamily="34" charset="0"/>
                <a:cs typeface="Arial" panose="020B0604020202020204" pitchFamily="34" charset="0"/>
              </a:rPr>
              <a:t>pour 2023, féminisation de la pratique sportive et de l’encadrement</a:t>
            </a:r>
            <a:endParaRPr lang="fr-FR" dirty="0">
              <a:latin typeface="Arial" panose="020B0604020202020204" pitchFamily="34" charset="0"/>
              <a:cs typeface="Arial" panose="020B0604020202020204" pitchFamily="34" charset="0"/>
            </a:endParaRPr>
          </a:p>
        </p:txBody>
      </p:sp>
      <p:grpSp>
        <p:nvGrpSpPr>
          <p:cNvPr id="12" name="Groupe 11">
            <a:extLst>
              <a:ext uri="{FF2B5EF4-FFF2-40B4-BE49-F238E27FC236}">
                <a16:creationId xmlns:a16="http://schemas.microsoft.com/office/drawing/2014/main" id="{FE3A26C3-F053-4320-923E-6742BF25F824}"/>
              </a:ext>
            </a:extLst>
          </p:cNvPr>
          <p:cNvGrpSpPr/>
          <p:nvPr/>
        </p:nvGrpSpPr>
        <p:grpSpPr>
          <a:xfrm>
            <a:off x="979467" y="4804927"/>
            <a:ext cx="4162902" cy="1392126"/>
            <a:chOff x="1712797" y="4442137"/>
            <a:chExt cx="4162902" cy="1392126"/>
          </a:xfrm>
        </p:grpSpPr>
        <p:sp>
          <p:nvSpPr>
            <p:cNvPr id="13" name="ZoneTexte 12">
              <a:extLst>
                <a:ext uri="{FF2B5EF4-FFF2-40B4-BE49-F238E27FC236}">
                  <a16:creationId xmlns:a16="http://schemas.microsoft.com/office/drawing/2014/main" id="{A858BAF7-44CA-45D4-8892-1714705B64F5}"/>
                </a:ext>
              </a:extLst>
            </p:cNvPr>
            <p:cNvSpPr txBox="1"/>
            <p:nvPr/>
          </p:nvSpPr>
          <p:spPr>
            <a:xfrm>
              <a:off x="1878384" y="4607725"/>
              <a:ext cx="3997315" cy="1226538"/>
            </a:xfrm>
            <a:prstGeom prst="rect">
              <a:avLst/>
            </a:prstGeom>
            <a:pattFill prst="pct5">
              <a:fgClr>
                <a:schemeClr val="accent1"/>
              </a:fgClr>
              <a:bgClr>
                <a:schemeClr val="bg1"/>
              </a:bgClr>
            </a:pattFill>
          </p:spPr>
          <p:txBody>
            <a:bodyPr vert="horz" wrap="square" lIns="91440" tIns="45720" rIns="91440" bIns="45720" rtlCol="0" anchor="ctr">
              <a:noAutofit/>
            </a:bodyPr>
            <a:lstStyle/>
            <a:p>
              <a:pPr algn="just">
                <a:spcBef>
                  <a:spcPct val="0"/>
                </a:spcBef>
                <a:buFontTx/>
                <a:buNone/>
              </a:pPr>
              <a:r>
                <a:rPr lang="fr-FR" altLang="fr-FR" sz="1600" dirty="0">
                  <a:latin typeface="Arial" panose="020B0604020202020204" pitchFamily="34" charset="0"/>
                  <a:cs typeface="Arial" panose="020B0604020202020204" pitchFamily="34" charset="0"/>
                </a:rPr>
                <a:t>Depuis 2016, la Région Auvergne-Rhône-Alpes a soutenu annuellement entre 85 et 90 Ligues et Comités sportifs régionaux.</a:t>
              </a:r>
            </a:p>
          </p:txBody>
        </p:sp>
        <p:pic>
          <p:nvPicPr>
            <p:cNvPr id="7" name="Graphique 6" descr="Cercle avec flèche gauche avec un remplissage uni">
              <a:extLst>
                <a:ext uri="{FF2B5EF4-FFF2-40B4-BE49-F238E27FC236}">
                  <a16:creationId xmlns:a16="http://schemas.microsoft.com/office/drawing/2014/main" id="{1A8ECAF3-E6DE-4175-B6B7-68AF1F59BC5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3856113">
              <a:off x="1712797" y="4442137"/>
              <a:ext cx="331173" cy="331173"/>
            </a:xfrm>
            <a:prstGeom prst="rect">
              <a:avLst/>
            </a:prstGeom>
          </p:spPr>
        </p:pic>
      </p:grpSp>
      <p:sp>
        <p:nvSpPr>
          <p:cNvPr id="16" name="ZoneTexte 15">
            <a:extLst>
              <a:ext uri="{FF2B5EF4-FFF2-40B4-BE49-F238E27FC236}">
                <a16:creationId xmlns:a16="http://schemas.microsoft.com/office/drawing/2014/main" id="{E550EAE0-F05F-4BA2-8981-AB63030F5615}"/>
              </a:ext>
            </a:extLst>
          </p:cNvPr>
          <p:cNvSpPr txBox="1"/>
          <p:nvPr/>
        </p:nvSpPr>
        <p:spPr>
          <a:xfrm>
            <a:off x="6437326" y="4888954"/>
            <a:ext cx="4662223" cy="1226538"/>
          </a:xfrm>
          <a:prstGeom prst="rect">
            <a:avLst/>
          </a:prstGeom>
          <a:pattFill prst="pct5">
            <a:fgClr>
              <a:schemeClr val="accent1"/>
            </a:fgClr>
            <a:bgClr>
              <a:schemeClr val="bg1"/>
            </a:bgClr>
          </a:pattFill>
        </p:spPr>
        <p:txBody>
          <a:bodyPr vert="horz" wrap="square" lIns="91440" tIns="45720" rIns="91440" bIns="45720" rtlCol="0" anchor="ctr">
            <a:noAutofit/>
          </a:bodyPr>
          <a:lstStyle/>
          <a:p>
            <a:pPr algn="just">
              <a:spcBef>
                <a:spcPct val="0"/>
              </a:spcBef>
              <a:buFontTx/>
              <a:buNone/>
            </a:pPr>
            <a:r>
              <a:rPr lang="fr-FR" altLang="fr-FR" sz="1600" dirty="0">
                <a:latin typeface="Arial" panose="020B0604020202020204" pitchFamily="34" charset="0"/>
                <a:cs typeface="Arial" panose="020B0604020202020204" pitchFamily="34" charset="0"/>
              </a:rPr>
              <a:t>La grande majorité des demandes déposées chaque année parmi les différentes thématiques proposées a reçu une </a:t>
            </a:r>
            <a:r>
              <a:rPr lang="fr-FR" altLang="fr-FR" sz="1600" b="1" dirty="0">
                <a:solidFill>
                  <a:srgbClr val="009CDD"/>
                </a:solidFill>
                <a:latin typeface="Arial" panose="020B0604020202020204" pitchFamily="34" charset="0"/>
                <a:cs typeface="Arial" panose="020B0604020202020204" pitchFamily="34" charset="0"/>
              </a:rPr>
              <a:t>suite favorable</a:t>
            </a:r>
            <a:r>
              <a:rPr lang="fr-FR" altLang="fr-FR" sz="1600" dirty="0">
                <a:latin typeface="Arial" panose="020B0604020202020204" pitchFamily="34" charset="0"/>
                <a:cs typeface="Arial" panose="020B0604020202020204" pitchFamily="34" charset="0"/>
              </a:rPr>
              <a:t>.</a:t>
            </a:r>
          </a:p>
        </p:txBody>
      </p:sp>
      <p:pic>
        <p:nvPicPr>
          <p:cNvPr id="18" name="Graphique 17" descr="Cercle avec flèche gauche avec un remplissage uni">
            <a:extLst>
              <a:ext uri="{FF2B5EF4-FFF2-40B4-BE49-F238E27FC236}">
                <a16:creationId xmlns:a16="http://schemas.microsoft.com/office/drawing/2014/main" id="{4CAEE6AF-A99C-4515-9C8F-411D4780C5A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3856113">
            <a:off x="6156438" y="4723367"/>
            <a:ext cx="331173" cy="331173"/>
          </a:xfrm>
          <a:prstGeom prst="rect">
            <a:avLst/>
          </a:prstGeom>
        </p:spPr>
      </p:pic>
    </p:spTree>
    <p:extLst>
      <p:ext uri="{BB962C8B-B14F-4D97-AF65-F5344CB8AC3E}">
        <p14:creationId xmlns:p14="http://schemas.microsoft.com/office/powerpoint/2010/main" val="212924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DD3D7-FE26-914B-92E9-021106CC8B46}"/>
              </a:ext>
            </a:extLst>
          </p:cNvPr>
          <p:cNvSpPr>
            <a:spLocks noGrp="1"/>
          </p:cNvSpPr>
          <p:nvPr>
            <p:ph type="title"/>
          </p:nvPr>
        </p:nvSpPr>
        <p:spPr>
          <a:xfrm>
            <a:off x="1256350" y="235391"/>
            <a:ext cx="10250603" cy="412508"/>
          </a:xfrm>
        </p:spPr>
        <p:txBody>
          <a:bodyPr>
            <a:normAutofit/>
          </a:bodyPr>
          <a:lstStyle/>
          <a:p>
            <a:pPr>
              <a:lnSpc>
                <a:spcPts val="2200"/>
              </a:lnSpc>
            </a:pPr>
            <a:r>
              <a:rPr lang="fr-FR" sz="2000" b="1" dirty="0">
                <a:solidFill>
                  <a:srgbClr val="0098CC"/>
                </a:solidFill>
              </a:rPr>
              <a:t>Bilan du Conventionnement 2022</a:t>
            </a:r>
          </a:p>
        </p:txBody>
      </p:sp>
      <p:pic>
        <p:nvPicPr>
          <p:cNvPr id="22" name="Graphique 21" descr="Liste de contrôle avec un remplissage uni">
            <a:extLst>
              <a:ext uri="{FF2B5EF4-FFF2-40B4-BE49-F238E27FC236}">
                <a16:creationId xmlns:a16="http://schemas.microsoft.com/office/drawing/2014/main" id="{67E0EFCC-A9AC-4B15-9A57-B4CC94D5D7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9753" y="190699"/>
            <a:ext cx="914400" cy="914400"/>
          </a:xfrm>
          <a:prstGeom prst="rect">
            <a:avLst/>
          </a:prstGeom>
        </p:spPr>
      </p:pic>
      <p:sp>
        <p:nvSpPr>
          <p:cNvPr id="3" name="ZoneTexte 2">
            <a:extLst>
              <a:ext uri="{FF2B5EF4-FFF2-40B4-BE49-F238E27FC236}">
                <a16:creationId xmlns:a16="http://schemas.microsoft.com/office/drawing/2014/main" id="{88180CF1-0D96-4096-9B43-D96236F006BF}"/>
              </a:ext>
            </a:extLst>
          </p:cNvPr>
          <p:cNvSpPr txBox="1"/>
          <p:nvPr/>
        </p:nvSpPr>
        <p:spPr>
          <a:xfrm>
            <a:off x="1293395" y="906523"/>
            <a:ext cx="9543603" cy="905671"/>
          </a:xfrm>
          <a:prstGeom prst="rect">
            <a:avLst/>
          </a:prstGeom>
        </p:spPr>
        <p:txBody>
          <a:bodyPr vert="horz" wrap="square" lIns="91440" tIns="45720" rIns="91440" bIns="45720" rtlCol="0" anchor="ctr">
            <a:noAutofit/>
          </a:bodyPr>
          <a:lstStyle/>
          <a:p>
            <a:pPr algn="l">
              <a:lnSpc>
                <a:spcPts val="2400"/>
              </a:lnSpc>
            </a:pPr>
            <a:r>
              <a:rPr lang="fr-FR" dirty="0">
                <a:latin typeface="Arial" panose="020B0604020202020204" pitchFamily="34" charset="0"/>
                <a:cs typeface="Arial" panose="020B0604020202020204" pitchFamily="34" charset="0"/>
              </a:rPr>
              <a:t>En 2022, le conventionnement a permis à 90 ligues et comités régionaux de mettre en place des </a:t>
            </a:r>
            <a:r>
              <a:rPr lang="fr-FR" b="1" dirty="0">
                <a:solidFill>
                  <a:srgbClr val="0098CC"/>
                </a:solidFill>
                <a:latin typeface="Arial" panose="020B0604020202020204" pitchFamily="34" charset="0"/>
                <a:cs typeface="Arial" panose="020B0604020202020204" pitchFamily="34" charset="0"/>
              </a:rPr>
              <a:t>projets novateurs et structurants. </a:t>
            </a:r>
            <a:endParaRPr lang="fr-FR"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48D86064-A3CB-4406-B881-82C930A11C1D}"/>
              </a:ext>
            </a:extLst>
          </p:cNvPr>
          <p:cNvSpPr txBox="1"/>
          <p:nvPr/>
        </p:nvSpPr>
        <p:spPr>
          <a:xfrm>
            <a:off x="1293395" y="3924898"/>
            <a:ext cx="9829800" cy="1323474"/>
          </a:xfrm>
          <a:prstGeom prst="rect">
            <a:avLst/>
          </a:prstGeom>
        </p:spPr>
        <p:txBody>
          <a:bodyPr vert="horz" wrap="square" lIns="91440" tIns="45720" rIns="91440" bIns="45720" rtlCol="0" anchor="ctr">
            <a:normAutofit/>
          </a:bodyPr>
          <a:lstStyle/>
          <a:p>
            <a:pPr algn="l"/>
            <a:endParaRPr lang="fr-FR" sz="16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B06E06DB-23E6-45D9-B3FB-628451740623}"/>
              </a:ext>
            </a:extLst>
          </p:cNvPr>
          <p:cNvSpPr txBox="1"/>
          <p:nvPr/>
        </p:nvSpPr>
        <p:spPr>
          <a:xfrm>
            <a:off x="1293395" y="4883801"/>
            <a:ext cx="9829800" cy="1323474"/>
          </a:xfrm>
          <a:prstGeom prst="rect">
            <a:avLst/>
          </a:prstGeom>
        </p:spPr>
        <p:txBody>
          <a:bodyPr vert="horz" wrap="square" lIns="91440" tIns="45720" rIns="91440" bIns="45720" rtlCol="0" anchor="ctr">
            <a:normAutofit/>
          </a:bodyPr>
          <a:lstStyle/>
          <a:p>
            <a:pPr algn="l"/>
            <a:endParaRPr lang="fr-FR" sz="1600" dirty="0">
              <a:latin typeface="Arial" panose="020B0604020202020204" pitchFamily="34" charset="0"/>
              <a:cs typeface="Arial" panose="020B0604020202020204" pitchFamily="34" charset="0"/>
            </a:endParaRPr>
          </a:p>
        </p:txBody>
      </p:sp>
      <p:graphicFrame>
        <p:nvGraphicFramePr>
          <p:cNvPr id="12" name="Tableau 16">
            <a:extLst>
              <a:ext uri="{FF2B5EF4-FFF2-40B4-BE49-F238E27FC236}">
                <a16:creationId xmlns:a16="http://schemas.microsoft.com/office/drawing/2014/main" id="{04E6B76E-E48A-4318-8365-962C92599426}"/>
              </a:ext>
            </a:extLst>
          </p:cNvPr>
          <p:cNvGraphicFramePr>
            <a:graphicFrameLocks noGrp="1"/>
          </p:cNvGraphicFramePr>
          <p:nvPr>
            <p:extLst>
              <p:ext uri="{D42A27DB-BD31-4B8C-83A1-F6EECF244321}">
                <p14:modId xmlns:p14="http://schemas.microsoft.com/office/powerpoint/2010/main" val="766836939"/>
              </p:ext>
            </p:extLst>
          </p:nvPr>
        </p:nvGraphicFramePr>
        <p:xfrm>
          <a:off x="153909" y="2070818"/>
          <a:ext cx="11810244" cy="3657600"/>
        </p:xfrm>
        <a:graphic>
          <a:graphicData uri="http://schemas.openxmlformats.org/drawingml/2006/table">
            <a:tbl>
              <a:tblPr firstRow="1" bandRow="1">
                <a:tableStyleId>{2D5ABB26-0587-4C30-8999-92F81FD0307C}</a:tableStyleId>
              </a:tblPr>
              <a:tblGrid>
                <a:gridCol w="2952561">
                  <a:extLst>
                    <a:ext uri="{9D8B030D-6E8A-4147-A177-3AD203B41FA5}">
                      <a16:colId xmlns:a16="http://schemas.microsoft.com/office/drawing/2014/main" val="1644888642"/>
                    </a:ext>
                  </a:extLst>
                </a:gridCol>
                <a:gridCol w="2952561">
                  <a:extLst>
                    <a:ext uri="{9D8B030D-6E8A-4147-A177-3AD203B41FA5}">
                      <a16:colId xmlns:a16="http://schemas.microsoft.com/office/drawing/2014/main" val="2935393878"/>
                    </a:ext>
                  </a:extLst>
                </a:gridCol>
                <a:gridCol w="2952561">
                  <a:extLst>
                    <a:ext uri="{9D8B030D-6E8A-4147-A177-3AD203B41FA5}">
                      <a16:colId xmlns:a16="http://schemas.microsoft.com/office/drawing/2014/main" val="116607549"/>
                    </a:ext>
                  </a:extLst>
                </a:gridCol>
                <a:gridCol w="2952561">
                  <a:extLst>
                    <a:ext uri="{9D8B030D-6E8A-4147-A177-3AD203B41FA5}">
                      <a16:colId xmlns:a16="http://schemas.microsoft.com/office/drawing/2014/main" val="19248140"/>
                    </a:ext>
                  </a:extLst>
                </a:gridCol>
              </a:tblGrid>
              <a:tr h="349112">
                <a:tc>
                  <a:txBody>
                    <a:bodyPr/>
                    <a:lstStyle/>
                    <a:p>
                      <a:pPr algn="ctr"/>
                      <a:r>
                        <a:rPr lang="fr-FR" sz="2400" b="1" dirty="0">
                          <a:solidFill>
                            <a:srgbClr val="0098CC"/>
                          </a:solidFill>
                          <a:latin typeface="Arial" panose="020B0604020202020204" pitchFamily="34" charset="0"/>
                          <a:cs typeface="Arial" panose="020B0604020202020204" pitchFamily="34" charset="0"/>
                        </a:rPr>
                        <a:t>109</a:t>
                      </a:r>
                    </a:p>
                  </a:txBody>
                  <a:tcPr anchor="ctr"/>
                </a:tc>
                <a:tc>
                  <a:txBody>
                    <a:bodyPr/>
                    <a:lstStyle/>
                    <a:p>
                      <a:pPr algn="ctr"/>
                      <a:r>
                        <a:rPr lang="fr-FR" sz="2400" b="1" dirty="0">
                          <a:solidFill>
                            <a:srgbClr val="0098CC"/>
                          </a:solidFill>
                          <a:latin typeface="Arial" panose="020B0604020202020204" pitchFamily="34" charset="0"/>
                          <a:cs typeface="Arial" panose="020B0604020202020204" pitchFamily="34" charset="0"/>
                        </a:rPr>
                        <a:t>305</a:t>
                      </a:r>
                    </a:p>
                  </a:txBody>
                  <a:tcPr anchor="ctr"/>
                </a:tc>
                <a:tc>
                  <a:txBody>
                    <a:bodyPr/>
                    <a:lstStyle/>
                    <a:p>
                      <a:pPr algn="ctr"/>
                      <a:r>
                        <a:rPr lang="fr-FR" sz="2400" b="1" dirty="0">
                          <a:solidFill>
                            <a:srgbClr val="0098CC"/>
                          </a:solidFill>
                          <a:latin typeface="Arial" panose="020B0604020202020204" pitchFamily="34" charset="0"/>
                          <a:cs typeface="Arial" panose="020B0604020202020204" pitchFamily="34" charset="0"/>
                        </a:rPr>
                        <a:t>52</a:t>
                      </a:r>
                    </a:p>
                  </a:txBody>
                  <a:tcPr anchor="ctr"/>
                </a:tc>
                <a:tc>
                  <a:txBody>
                    <a:bodyPr/>
                    <a:lstStyle/>
                    <a:p>
                      <a:pPr algn="ctr"/>
                      <a:r>
                        <a:rPr lang="fr-FR" sz="2400" b="1" dirty="0">
                          <a:solidFill>
                            <a:srgbClr val="0098CC"/>
                          </a:solidFill>
                          <a:latin typeface="Arial" panose="020B0604020202020204" pitchFamily="34" charset="0"/>
                          <a:cs typeface="Arial" panose="020B0604020202020204" pitchFamily="34" charset="0"/>
                        </a:rPr>
                        <a:t>107</a:t>
                      </a:r>
                    </a:p>
                  </a:txBody>
                  <a:tcPr anchor="ctr"/>
                </a:tc>
                <a:extLst>
                  <a:ext uri="{0D108BD9-81ED-4DB2-BD59-A6C34878D82A}">
                    <a16:rowId xmlns:a16="http://schemas.microsoft.com/office/drawing/2014/main" val="508988911"/>
                  </a:ext>
                </a:extLst>
              </a:tr>
              <a:tr h="449991">
                <a:tc>
                  <a:txBody>
                    <a:bodyPr/>
                    <a:lstStyle/>
                    <a:p>
                      <a:pPr algn="ctr"/>
                      <a:r>
                        <a:rPr lang="fr-FR" sz="1800" dirty="0">
                          <a:solidFill>
                            <a:srgbClr val="0098CC"/>
                          </a:solidFill>
                          <a:latin typeface="Arial" panose="020B0604020202020204" pitchFamily="34" charset="0"/>
                          <a:cs typeface="Arial" panose="020B0604020202020204" pitchFamily="34" charset="0"/>
                        </a:rPr>
                        <a:t>Actions structurantes</a:t>
                      </a:r>
                      <a:endParaRPr lang="fr-FR" dirty="0">
                        <a:solidFill>
                          <a:srgbClr val="0098CC"/>
                        </a:solidFill>
                        <a:latin typeface="Arial" panose="020B0604020202020204" pitchFamily="34" charset="0"/>
                        <a:cs typeface="Arial" panose="020B0604020202020204" pitchFamily="34" charset="0"/>
                      </a:endParaRPr>
                    </a:p>
                  </a:txBody>
                  <a:tcPr anchor="ctr"/>
                </a:tc>
                <a:tc>
                  <a:txBody>
                    <a:bodyPr/>
                    <a:lstStyle/>
                    <a:p>
                      <a:pPr algn="ctr"/>
                      <a:r>
                        <a:rPr lang="fr-FR" dirty="0">
                          <a:solidFill>
                            <a:srgbClr val="0098CC"/>
                          </a:solidFill>
                          <a:latin typeface="Arial" panose="020B0604020202020204" pitchFamily="34" charset="0"/>
                          <a:cs typeface="Arial" panose="020B0604020202020204" pitchFamily="34" charset="0"/>
                        </a:rPr>
                        <a:t>Actions thématiques</a:t>
                      </a:r>
                    </a:p>
                  </a:txBody>
                  <a:tcPr anchor="ctr"/>
                </a:tc>
                <a:tc>
                  <a:txBody>
                    <a:bodyPr/>
                    <a:lstStyle/>
                    <a:p>
                      <a:pPr algn="ctr"/>
                      <a:r>
                        <a:rPr lang="fr-FR" dirty="0">
                          <a:solidFill>
                            <a:srgbClr val="0098CC"/>
                          </a:solidFill>
                          <a:latin typeface="Arial" panose="020B0604020202020204" pitchFamily="34" charset="0"/>
                          <a:cs typeface="Arial" panose="020B0604020202020204" pitchFamily="34" charset="0"/>
                        </a:rPr>
                        <a:t>Actions spécifiques</a:t>
                      </a:r>
                    </a:p>
                    <a:p>
                      <a:pPr algn="ctr"/>
                      <a:r>
                        <a:rPr lang="fr-FR" sz="1400" dirty="0">
                          <a:solidFill>
                            <a:srgbClr val="0098CC"/>
                          </a:solidFill>
                          <a:latin typeface="Arial" panose="020B0604020202020204" pitchFamily="34" charset="0"/>
                          <a:cs typeface="Arial" panose="020B0604020202020204" pitchFamily="34" charset="0"/>
                        </a:rPr>
                        <a:t>« Reconquête des licenciés »</a:t>
                      </a:r>
                    </a:p>
                  </a:txBody>
                  <a:tcPr anchor="ctr"/>
                </a:tc>
                <a:tc>
                  <a:txBody>
                    <a:bodyPr/>
                    <a:lstStyle/>
                    <a:p>
                      <a:pPr algn="ctr"/>
                      <a:r>
                        <a:rPr lang="fr-FR" dirty="0">
                          <a:solidFill>
                            <a:srgbClr val="0098CC"/>
                          </a:solidFill>
                          <a:latin typeface="Arial" panose="020B0604020202020204" pitchFamily="34" charset="0"/>
                          <a:cs typeface="Arial" panose="020B0604020202020204" pitchFamily="34" charset="0"/>
                        </a:rPr>
                        <a:t>Demandes pour l’achat de matériel</a:t>
                      </a:r>
                    </a:p>
                  </a:txBody>
                  <a:tcPr anchor="ctr"/>
                </a:tc>
                <a:extLst>
                  <a:ext uri="{0D108BD9-81ED-4DB2-BD59-A6C34878D82A}">
                    <a16:rowId xmlns:a16="http://schemas.microsoft.com/office/drawing/2014/main" val="2454205553"/>
                  </a:ext>
                </a:extLst>
              </a:tr>
              <a:tr h="341180">
                <a:tc>
                  <a:txBody>
                    <a:bodyPr/>
                    <a:lstStyle/>
                    <a:p>
                      <a:pPr algn="ctr"/>
                      <a:endParaRPr lang="fr-FR" sz="1200" dirty="0">
                        <a:latin typeface="Arial" panose="020B0604020202020204" pitchFamily="34" charset="0"/>
                        <a:cs typeface="Arial" panose="020B0604020202020204" pitchFamily="34" charset="0"/>
                      </a:endParaRPr>
                    </a:p>
                    <a:p>
                      <a:pPr algn="ctr"/>
                      <a:r>
                        <a:rPr lang="fr-FR" sz="1200" dirty="0">
                          <a:latin typeface="Arial" panose="020B0604020202020204" pitchFamily="34" charset="0"/>
                          <a:cs typeface="Arial" panose="020B0604020202020204" pitchFamily="34" charset="0"/>
                        </a:rPr>
                        <a:t>pour un montant de </a:t>
                      </a:r>
                      <a:r>
                        <a:rPr lang="fr-FR" dirty="0">
                          <a:latin typeface="Arial" panose="020B0604020202020204" pitchFamily="34" charset="0"/>
                          <a:cs typeface="Arial" panose="020B0604020202020204" pitchFamily="34" charset="0"/>
                        </a:rPr>
                        <a:t>770 000 €</a:t>
                      </a:r>
                    </a:p>
                  </a:txBody>
                  <a:tcPr anchor="ctr"/>
                </a:tc>
                <a:tc>
                  <a:txBody>
                    <a:bodyPr/>
                    <a:lstStyle/>
                    <a:p>
                      <a:pPr algn="ctr"/>
                      <a:endParaRPr lang="fr-FR" sz="1200" dirty="0">
                        <a:latin typeface="Arial" panose="020B0604020202020204" pitchFamily="34" charset="0"/>
                        <a:cs typeface="Arial" panose="020B0604020202020204" pitchFamily="34" charset="0"/>
                      </a:endParaRPr>
                    </a:p>
                    <a:p>
                      <a:pPr algn="ctr"/>
                      <a:r>
                        <a:rPr lang="fr-FR" sz="1200" dirty="0">
                          <a:latin typeface="Arial" panose="020B0604020202020204" pitchFamily="34" charset="0"/>
                          <a:cs typeface="Arial" panose="020B0604020202020204" pitchFamily="34" charset="0"/>
                        </a:rPr>
                        <a:t>pour un montant de </a:t>
                      </a:r>
                      <a:r>
                        <a:rPr lang="fr-FR" dirty="0">
                          <a:latin typeface="Arial" panose="020B0604020202020204" pitchFamily="34" charset="0"/>
                          <a:cs typeface="Arial" panose="020B0604020202020204" pitchFamily="34" charset="0"/>
                        </a:rPr>
                        <a:t>1 400 000 €</a:t>
                      </a:r>
                    </a:p>
                  </a:txBody>
                  <a:tcPr anchor="ctr"/>
                </a:tc>
                <a:tc>
                  <a:txBody>
                    <a:bodyPr/>
                    <a:lstStyle/>
                    <a:p>
                      <a:pPr algn="ctr"/>
                      <a:endParaRPr lang="fr-FR" sz="1200" dirty="0">
                        <a:latin typeface="Arial" panose="020B0604020202020204" pitchFamily="34" charset="0"/>
                        <a:cs typeface="Arial" panose="020B0604020202020204" pitchFamily="34" charset="0"/>
                      </a:endParaRPr>
                    </a:p>
                    <a:p>
                      <a:pPr algn="ctr"/>
                      <a:r>
                        <a:rPr lang="fr-FR" sz="1200" dirty="0">
                          <a:latin typeface="Arial" panose="020B0604020202020204" pitchFamily="34" charset="0"/>
                          <a:cs typeface="Arial" panose="020B0604020202020204" pitchFamily="34" charset="0"/>
                        </a:rPr>
                        <a:t>pour un montant de </a:t>
                      </a:r>
                      <a:r>
                        <a:rPr lang="fr-FR" dirty="0">
                          <a:latin typeface="Arial" panose="020B0604020202020204" pitchFamily="34" charset="0"/>
                          <a:cs typeface="Arial" panose="020B0604020202020204" pitchFamily="34" charset="0"/>
                        </a:rPr>
                        <a:t>180 000 €</a:t>
                      </a:r>
                    </a:p>
                  </a:txBody>
                  <a:tcPr anchor="ctr"/>
                </a:tc>
                <a:tc>
                  <a:txBody>
                    <a:bodyPr/>
                    <a:lstStyle/>
                    <a:p>
                      <a:pPr algn="ctr"/>
                      <a:endParaRPr lang="fr-FR" sz="1200" dirty="0">
                        <a:latin typeface="Arial" panose="020B0604020202020204" pitchFamily="34" charset="0"/>
                        <a:cs typeface="Arial" panose="020B0604020202020204" pitchFamily="34" charset="0"/>
                      </a:endParaRPr>
                    </a:p>
                    <a:p>
                      <a:pPr algn="ctr"/>
                      <a:r>
                        <a:rPr lang="fr-FR" sz="1200" dirty="0">
                          <a:latin typeface="Arial" panose="020B0604020202020204" pitchFamily="34" charset="0"/>
                          <a:cs typeface="Arial" panose="020B0604020202020204" pitchFamily="34" charset="0"/>
                        </a:rPr>
                        <a:t>pour un montant de </a:t>
                      </a:r>
                      <a:r>
                        <a:rPr lang="fr-FR" dirty="0">
                          <a:latin typeface="Arial" panose="020B0604020202020204" pitchFamily="34" charset="0"/>
                          <a:cs typeface="Arial" panose="020B0604020202020204" pitchFamily="34" charset="0"/>
                        </a:rPr>
                        <a:t>300 000 €</a:t>
                      </a:r>
                    </a:p>
                  </a:txBody>
                  <a:tcPr anchor="ctr"/>
                </a:tc>
                <a:extLst>
                  <a:ext uri="{0D108BD9-81ED-4DB2-BD59-A6C34878D82A}">
                    <a16:rowId xmlns:a16="http://schemas.microsoft.com/office/drawing/2014/main" val="1836313637"/>
                  </a:ext>
                </a:extLst>
              </a:tr>
              <a:tr h="1797846">
                <a:tc>
                  <a:txBody>
                    <a:bodyPr/>
                    <a:lstStyle/>
                    <a:p>
                      <a:pPr algn="ctr"/>
                      <a:endParaRPr lang="fr-FR" sz="1400" b="0" dirty="0">
                        <a:latin typeface="Arial Nova Cond" panose="020B0506020202020204" pitchFamily="34" charset="0"/>
                        <a:cs typeface="Arial" panose="020B0604020202020204" pitchFamily="34" charset="0"/>
                      </a:endParaRPr>
                    </a:p>
                    <a:p>
                      <a:pPr algn="ctr"/>
                      <a:r>
                        <a:rPr lang="fr-FR" sz="1400" b="0" dirty="0">
                          <a:latin typeface="Arial Nova Cond" panose="020B0506020202020204" pitchFamily="34" charset="0"/>
                          <a:cs typeface="Arial" panose="020B0604020202020204" pitchFamily="34" charset="0"/>
                        </a:rPr>
                        <a:t>Section d’excellence sportive pour l’aviron, développement des équipements permanents pour la course d’orientation, du Tag Rugby, du Beach Handball, de l’application « </a:t>
                      </a:r>
                      <a:r>
                        <a:rPr lang="fr-FR" sz="1400" b="0" dirty="0" err="1">
                          <a:latin typeface="Arial Nova Cond" panose="020B0506020202020204" pitchFamily="34" charset="0"/>
                          <a:cs typeface="Arial" panose="020B0604020202020204" pitchFamily="34" charset="0"/>
                        </a:rPr>
                        <a:t>MyRando</a:t>
                      </a:r>
                      <a:r>
                        <a:rPr lang="fr-FR" sz="1400" b="0" dirty="0">
                          <a:latin typeface="Arial Nova Cond" panose="020B0506020202020204" pitchFamily="34" charset="0"/>
                          <a:cs typeface="Arial" panose="020B0604020202020204" pitchFamily="34" charset="0"/>
                        </a:rPr>
                        <a:t> » pour la randonnée pédestre, du ping en extérieur, etc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b="0" dirty="0">
                        <a:latin typeface="Arial Nova Cond" panose="020B0506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0" dirty="0">
                          <a:latin typeface="Arial Nova Cond" panose="020B0506020202020204" pitchFamily="34" charset="0"/>
                          <a:cs typeface="Arial" panose="020B0604020202020204" pitchFamily="34" charset="0"/>
                        </a:rPr>
                        <a:t>Pratique Voile </a:t>
                      </a:r>
                      <a:r>
                        <a:rPr lang="fr-FR" sz="1400" b="0" dirty="0" err="1">
                          <a:latin typeface="Arial Nova Cond" panose="020B0506020202020204" pitchFamily="34" charset="0"/>
                          <a:cs typeface="Arial" panose="020B0604020202020204" pitchFamily="34" charset="0"/>
                        </a:rPr>
                        <a:t>handi</a:t>
                      </a:r>
                      <a:r>
                        <a:rPr lang="fr-FR" sz="1400" b="0" dirty="0">
                          <a:latin typeface="Arial Nova Cond" panose="020B0506020202020204" pitchFamily="34" charset="0"/>
                          <a:cs typeface="Arial" panose="020B0604020202020204" pitchFamily="34" charset="0"/>
                        </a:rPr>
                        <a:t>-valide, </a:t>
                      </a:r>
                      <a:r>
                        <a:rPr lang="fr-FR" sz="1400" b="0" dirty="0" err="1">
                          <a:latin typeface="Arial Nova Cond" panose="020B0506020202020204" pitchFamily="34" charset="0"/>
                          <a:cs typeface="Arial" panose="020B0604020202020204" pitchFamily="34" charset="0"/>
                        </a:rPr>
                        <a:t>paratriathlon</a:t>
                      </a:r>
                      <a:r>
                        <a:rPr lang="fr-FR" sz="1400" b="0" dirty="0">
                          <a:latin typeface="Arial Nova Cond" panose="020B0506020202020204" pitchFamily="34" charset="0"/>
                          <a:cs typeface="Arial" panose="020B0604020202020204" pitchFamily="34" charset="0"/>
                        </a:rPr>
                        <a:t>, lutte contre les addictions dans le rugby, programme Vita Treize Energy, Fit </a:t>
                      </a:r>
                      <a:r>
                        <a:rPr lang="fr-FR" sz="1400" b="0" dirty="0" err="1">
                          <a:latin typeface="Arial Nova Cond" panose="020B0506020202020204" pitchFamily="34" charset="0"/>
                          <a:cs typeface="Arial" panose="020B0604020202020204" pitchFamily="34" charset="0"/>
                        </a:rPr>
                        <a:t>Archery</a:t>
                      </a:r>
                      <a:r>
                        <a:rPr lang="fr-FR" sz="1400" b="0" dirty="0">
                          <a:latin typeface="Arial Nova Cond" panose="020B0506020202020204" pitchFamily="34" charset="0"/>
                          <a:cs typeface="Arial" panose="020B0604020202020204" pitchFamily="34" charset="0"/>
                        </a:rPr>
                        <a:t>, interventions de l’association « </a:t>
                      </a:r>
                      <a:r>
                        <a:rPr lang="fr-FR" sz="1400" b="0" i="1" dirty="0">
                          <a:latin typeface="Arial Nova Cond" panose="020B0506020202020204" pitchFamily="34" charset="0"/>
                          <a:cs typeface="Arial" panose="020B0604020202020204" pitchFamily="34" charset="0"/>
                        </a:rPr>
                        <a:t>Colosse aux pieds d’argile </a:t>
                      </a:r>
                      <a:r>
                        <a:rPr lang="fr-FR" sz="1400" b="0" dirty="0">
                          <a:latin typeface="Arial Nova Cond" panose="020B0506020202020204" pitchFamily="34" charset="0"/>
                          <a:cs typeface="Arial" panose="020B0604020202020204" pitchFamily="34" charset="0"/>
                        </a:rPr>
                        <a:t>», formations de bénévoles, lutte contre le dopage, etc..</a:t>
                      </a:r>
                      <a:endParaRPr lang="fr-FR" sz="1400" b="0" i="1" dirty="0">
                        <a:latin typeface="Arial Nova Cond" panose="020B0506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400" b="0" dirty="0">
                        <a:latin typeface="Arial Nova Cond" panose="020B0506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0" dirty="0">
                          <a:latin typeface="Arial Nova Cond" panose="020B0506020202020204" pitchFamily="34" charset="0"/>
                          <a:cs typeface="Arial" panose="020B0604020202020204" pitchFamily="34" charset="0"/>
                        </a:rPr>
                        <a:t>Journées portes-ouvertes et découvertes pour un grand nombre de ligues, nouvelles compétitions plus accessibles à tous niveaux</a:t>
                      </a:r>
                    </a:p>
                    <a:p>
                      <a:pPr algn="ctr"/>
                      <a:endParaRPr lang="fr-FR" sz="1200" b="0" dirty="0">
                        <a:latin typeface="Arial Nova Cond" panose="020B0506020202020204" pitchFamily="34" charset="0"/>
                        <a:cs typeface="Arial" panose="020B0604020202020204" pitchFamily="34" charset="0"/>
                      </a:endParaRPr>
                    </a:p>
                  </a:txBody>
                  <a:tcPr/>
                </a:tc>
                <a:tc>
                  <a:txBody>
                    <a:bodyPr/>
                    <a:lstStyle/>
                    <a:p>
                      <a:pPr algn="ctr"/>
                      <a:endParaRPr lang="fr-FR"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38657134"/>
                  </a:ext>
                </a:extLst>
              </a:tr>
            </a:tbl>
          </a:graphicData>
        </a:graphic>
      </p:graphicFrame>
      <p:sp>
        <p:nvSpPr>
          <p:cNvPr id="18" name="ZoneTexte 17">
            <a:extLst>
              <a:ext uri="{FF2B5EF4-FFF2-40B4-BE49-F238E27FC236}">
                <a16:creationId xmlns:a16="http://schemas.microsoft.com/office/drawing/2014/main" id="{78EDA440-9E05-4B68-9F29-13BCC34C0DE3}"/>
              </a:ext>
            </a:extLst>
          </p:cNvPr>
          <p:cNvSpPr txBox="1"/>
          <p:nvPr/>
        </p:nvSpPr>
        <p:spPr>
          <a:xfrm>
            <a:off x="9361092" y="4751279"/>
            <a:ext cx="2494420" cy="1323474"/>
          </a:xfrm>
          <a:prstGeom prst="rect">
            <a:avLst/>
          </a:prstGeom>
          <a:noFill/>
        </p:spPr>
        <p:txBody>
          <a:bodyPr vert="horz" wrap="square" lIns="91440" tIns="45720" rIns="91440" bIns="45720" rtlCol="0" anchor="ctr">
            <a:noAutofit/>
          </a:bodyPr>
          <a:lstStyle/>
          <a:p>
            <a:pPr algn="ctr">
              <a:spcBef>
                <a:spcPct val="0"/>
              </a:spcBef>
              <a:buFontTx/>
              <a:buNone/>
            </a:pPr>
            <a:r>
              <a:rPr lang="fr-FR" sz="1600" b="1" dirty="0">
                <a:solidFill>
                  <a:srgbClr val="0098CC"/>
                </a:solidFill>
                <a:latin typeface="Arial Nova Cond" panose="020B0506020202020204" pitchFamily="34" charset="0"/>
                <a:cs typeface="Arial" panose="020B0604020202020204" pitchFamily="34" charset="0"/>
              </a:rPr>
              <a:t>A noter</a:t>
            </a:r>
          </a:p>
          <a:p>
            <a:pPr algn="ctr">
              <a:spcBef>
                <a:spcPct val="0"/>
              </a:spcBef>
              <a:buFontTx/>
              <a:buNone/>
            </a:pPr>
            <a:r>
              <a:rPr lang="fr-FR" sz="1600" dirty="0">
                <a:solidFill>
                  <a:srgbClr val="009CDD"/>
                </a:solidFill>
                <a:latin typeface="Arial Nova Cond" panose="020B0506020202020204" pitchFamily="34" charset="0"/>
                <a:cs typeface="Arial" panose="020B0604020202020204" pitchFamily="34" charset="0"/>
              </a:rPr>
              <a:t>Le retour de quelques ligues et l’entrée pour la 1</a:t>
            </a:r>
            <a:r>
              <a:rPr lang="fr-FR" sz="1600" baseline="30000" dirty="0">
                <a:solidFill>
                  <a:srgbClr val="009CDD"/>
                </a:solidFill>
                <a:latin typeface="Arial Nova Cond" panose="020B0506020202020204" pitchFamily="34" charset="0"/>
                <a:cs typeface="Arial" panose="020B0604020202020204" pitchFamily="34" charset="0"/>
              </a:rPr>
              <a:t>ère</a:t>
            </a:r>
            <a:r>
              <a:rPr lang="fr-FR" sz="1600" dirty="0">
                <a:solidFill>
                  <a:srgbClr val="009CDD"/>
                </a:solidFill>
                <a:latin typeface="Arial Nova Cond" panose="020B0506020202020204" pitchFamily="34" charset="0"/>
                <a:cs typeface="Arial" panose="020B0604020202020204" pitchFamily="34" charset="0"/>
              </a:rPr>
              <a:t> fois dans le dispositif du Pentathlon Moderne</a:t>
            </a:r>
            <a:endParaRPr lang="fr-FR" altLang="fr-FR" dirty="0">
              <a:latin typeface="Arial Nova Cond" panose="020B0506020202020204" pitchFamily="34" charset="0"/>
              <a:cs typeface="Arial" panose="020B0604020202020204" pitchFamily="34" charset="0"/>
            </a:endParaRPr>
          </a:p>
        </p:txBody>
      </p:sp>
      <p:cxnSp>
        <p:nvCxnSpPr>
          <p:cNvPr id="35" name="Connecteur droit 34">
            <a:extLst>
              <a:ext uri="{FF2B5EF4-FFF2-40B4-BE49-F238E27FC236}">
                <a16:creationId xmlns:a16="http://schemas.microsoft.com/office/drawing/2014/main" id="{CB855B2C-FBB3-4987-A6DA-149DD1205E05}"/>
              </a:ext>
            </a:extLst>
          </p:cNvPr>
          <p:cNvCxnSpPr/>
          <p:nvPr/>
        </p:nvCxnSpPr>
        <p:spPr>
          <a:xfrm>
            <a:off x="1620570" y="2489703"/>
            <a:ext cx="0" cy="262550"/>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E6785A30-ACF3-4ADD-871F-A78E12E4D034}"/>
              </a:ext>
            </a:extLst>
          </p:cNvPr>
          <p:cNvCxnSpPr>
            <a:cxnSpLocks/>
          </p:cNvCxnSpPr>
          <p:nvPr/>
        </p:nvCxnSpPr>
        <p:spPr>
          <a:xfrm>
            <a:off x="1619061" y="2995188"/>
            <a:ext cx="1509" cy="433812"/>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AD76A220-3F1A-4748-BB31-B1B3DD7F2F8E}"/>
              </a:ext>
            </a:extLst>
          </p:cNvPr>
          <p:cNvCxnSpPr>
            <a:cxnSpLocks/>
          </p:cNvCxnSpPr>
          <p:nvPr/>
        </p:nvCxnSpPr>
        <p:spPr>
          <a:xfrm>
            <a:off x="1620570" y="3699702"/>
            <a:ext cx="1509" cy="272724"/>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D194346D-E302-4210-9989-14E9783EA203}"/>
              </a:ext>
            </a:extLst>
          </p:cNvPr>
          <p:cNvCxnSpPr/>
          <p:nvPr/>
        </p:nvCxnSpPr>
        <p:spPr>
          <a:xfrm>
            <a:off x="4579545" y="2486804"/>
            <a:ext cx="0" cy="262550"/>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1EC515B6-BD30-4135-9028-742CAFE0A221}"/>
              </a:ext>
            </a:extLst>
          </p:cNvPr>
          <p:cNvCxnSpPr>
            <a:cxnSpLocks/>
          </p:cNvCxnSpPr>
          <p:nvPr/>
        </p:nvCxnSpPr>
        <p:spPr>
          <a:xfrm>
            <a:off x="4578036" y="2992289"/>
            <a:ext cx="1509" cy="433812"/>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D5983572-9BB6-4D8A-9FB9-F096E38C01E6}"/>
              </a:ext>
            </a:extLst>
          </p:cNvPr>
          <p:cNvCxnSpPr>
            <a:cxnSpLocks/>
          </p:cNvCxnSpPr>
          <p:nvPr/>
        </p:nvCxnSpPr>
        <p:spPr>
          <a:xfrm>
            <a:off x="4579545" y="3696803"/>
            <a:ext cx="1509" cy="272724"/>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3AD095FA-6737-4C65-946A-044D88650054}"/>
              </a:ext>
            </a:extLst>
          </p:cNvPr>
          <p:cNvCxnSpPr>
            <a:cxnSpLocks/>
          </p:cNvCxnSpPr>
          <p:nvPr/>
        </p:nvCxnSpPr>
        <p:spPr>
          <a:xfrm>
            <a:off x="7537011" y="2486804"/>
            <a:ext cx="1509" cy="168629"/>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046EFDBB-3079-4D69-A903-85FBC7B5EA95}"/>
              </a:ext>
            </a:extLst>
          </p:cNvPr>
          <p:cNvCxnSpPr>
            <a:cxnSpLocks/>
          </p:cNvCxnSpPr>
          <p:nvPr/>
        </p:nvCxnSpPr>
        <p:spPr>
          <a:xfrm>
            <a:off x="7535502" y="3120220"/>
            <a:ext cx="1509" cy="305881"/>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E4184E46-A4F5-4727-ADA7-D23FC79B7607}"/>
              </a:ext>
            </a:extLst>
          </p:cNvPr>
          <p:cNvCxnSpPr>
            <a:cxnSpLocks/>
          </p:cNvCxnSpPr>
          <p:nvPr/>
        </p:nvCxnSpPr>
        <p:spPr>
          <a:xfrm>
            <a:off x="7537011" y="3696803"/>
            <a:ext cx="1509" cy="275623"/>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97B76945-9F87-4E29-BBB0-2F4D4C544E7C}"/>
              </a:ext>
            </a:extLst>
          </p:cNvPr>
          <p:cNvCxnSpPr>
            <a:cxnSpLocks/>
          </p:cNvCxnSpPr>
          <p:nvPr/>
        </p:nvCxnSpPr>
        <p:spPr>
          <a:xfrm flipH="1">
            <a:off x="10479387" y="2467805"/>
            <a:ext cx="1509" cy="168629"/>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15CF8C3-D914-42B4-9E7B-26FD0D18BA16}"/>
              </a:ext>
            </a:extLst>
          </p:cNvPr>
          <p:cNvCxnSpPr>
            <a:cxnSpLocks/>
          </p:cNvCxnSpPr>
          <p:nvPr/>
        </p:nvCxnSpPr>
        <p:spPr>
          <a:xfrm>
            <a:off x="10479387" y="3139891"/>
            <a:ext cx="3018" cy="286210"/>
          </a:xfrm>
          <a:prstGeom prst="line">
            <a:avLst/>
          </a:prstGeom>
          <a:ln w="28575">
            <a:solidFill>
              <a:srgbClr val="0098CC"/>
            </a:solidFill>
          </a:ln>
        </p:spPr>
        <p:style>
          <a:lnRef idx="1">
            <a:schemeClr val="accent1"/>
          </a:lnRef>
          <a:fillRef idx="0">
            <a:schemeClr val="accent1"/>
          </a:fillRef>
          <a:effectRef idx="0">
            <a:schemeClr val="accent1"/>
          </a:effectRef>
          <a:fontRef idx="minor">
            <a:schemeClr val="tx1"/>
          </a:fontRef>
        </p:style>
      </p:cxnSp>
      <p:sp>
        <p:nvSpPr>
          <p:cNvPr id="58" name="Bulle narrative : rectangle 57">
            <a:extLst>
              <a:ext uri="{FF2B5EF4-FFF2-40B4-BE49-F238E27FC236}">
                <a16:creationId xmlns:a16="http://schemas.microsoft.com/office/drawing/2014/main" id="{DF1856DB-7D6C-465B-9CDA-A567F706F92F}"/>
              </a:ext>
            </a:extLst>
          </p:cNvPr>
          <p:cNvSpPr/>
          <p:nvPr/>
        </p:nvSpPr>
        <p:spPr>
          <a:xfrm rot="10800000">
            <a:off x="9361092" y="4714565"/>
            <a:ext cx="2494420" cy="1410840"/>
          </a:xfrm>
          <a:prstGeom prst="wedgeRectCallout">
            <a:avLst>
              <a:gd name="adj1" fmla="val 42683"/>
              <a:gd name="adj2" fmla="val 82961"/>
            </a:avLst>
          </a:prstGeom>
          <a:noFill/>
          <a:ln>
            <a:solidFill>
              <a:srgbClr val="0098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7266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DD3D7-FE26-914B-92E9-021106CC8B46}"/>
              </a:ext>
            </a:extLst>
          </p:cNvPr>
          <p:cNvSpPr>
            <a:spLocks noGrp="1"/>
          </p:cNvSpPr>
          <p:nvPr>
            <p:ph type="title"/>
          </p:nvPr>
        </p:nvSpPr>
        <p:spPr>
          <a:xfrm>
            <a:off x="1256350" y="235391"/>
            <a:ext cx="10250603" cy="412508"/>
          </a:xfrm>
        </p:spPr>
        <p:txBody>
          <a:bodyPr>
            <a:normAutofit/>
          </a:bodyPr>
          <a:lstStyle/>
          <a:p>
            <a:pPr>
              <a:lnSpc>
                <a:spcPts val="2200"/>
              </a:lnSpc>
            </a:pPr>
            <a:r>
              <a:rPr lang="fr-FR" sz="2000" b="1" dirty="0">
                <a:solidFill>
                  <a:srgbClr val="0098CC"/>
                </a:solidFill>
              </a:rPr>
              <a:t>Conventionnement 2023</a:t>
            </a:r>
          </a:p>
        </p:txBody>
      </p:sp>
      <p:sp>
        <p:nvSpPr>
          <p:cNvPr id="4" name="ZoneTexte 3">
            <a:extLst>
              <a:ext uri="{FF2B5EF4-FFF2-40B4-BE49-F238E27FC236}">
                <a16:creationId xmlns:a16="http://schemas.microsoft.com/office/drawing/2014/main" id="{F11E7538-AA3D-4C0B-95EF-7AF1B9E3D421}"/>
              </a:ext>
            </a:extLst>
          </p:cNvPr>
          <p:cNvSpPr txBox="1"/>
          <p:nvPr/>
        </p:nvSpPr>
        <p:spPr>
          <a:xfrm>
            <a:off x="1138917" y="1083501"/>
            <a:ext cx="9813957" cy="2592888"/>
          </a:xfrm>
          <a:prstGeom prst="rect">
            <a:avLst/>
          </a:prstGeom>
        </p:spPr>
        <p:txBody>
          <a:bodyPr vert="horz" wrap="square" lIns="91440" tIns="45720" rIns="91440" bIns="45720" rtlCol="0" anchor="ctr">
            <a:normAutofit/>
          </a:bodyPr>
          <a:lstStyle/>
          <a:p>
            <a:pPr algn="ctr"/>
            <a:r>
              <a:rPr lang="fr-FR" sz="2000" dirty="0">
                <a:latin typeface="Arial" panose="020B0604020202020204" pitchFamily="34" charset="0"/>
                <a:cs typeface="Arial" panose="020B0604020202020204" pitchFamily="34" charset="0"/>
              </a:rPr>
              <a:t>Une </a:t>
            </a:r>
            <a:r>
              <a:rPr lang="fr-FR" sz="2000" b="1" dirty="0">
                <a:latin typeface="Arial" panose="020B0604020202020204" pitchFamily="34" charset="0"/>
                <a:cs typeface="Arial" panose="020B0604020202020204" pitchFamily="34" charset="0"/>
              </a:rPr>
              <a:t>nouvelle thématique spécifique </a:t>
            </a:r>
            <a:r>
              <a:rPr lang="fr-FR" sz="2000" dirty="0">
                <a:latin typeface="Arial" panose="020B0604020202020204" pitchFamily="34" charset="0"/>
                <a:cs typeface="Arial" panose="020B0604020202020204" pitchFamily="34" charset="0"/>
              </a:rPr>
              <a:t>est proposée pour cette année : </a:t>
            </a:r>
          </a:p>
          <a:p>
            <a:pPr algn="ctr"/>
            <a:endParaRPr lang="fr-FR" dirty="0">
              <a:latin typeface="Arial" panose="020B0604020202020204" pitchFamily="34" charset="0"/>
              <a:cs typeface="Arial" panose="020B0604020202020204" pitchFamily="34" charset="0"/>
            </a:endParaRPr>
          </a:p>
          <a:p>
            <a:pPr algn="ctr"/>
            <a:endParaRPr lang="fr-FR" sz="1600" dirty="0">
              <a:latin typeface="Arial" panose="020B0604020202020204" pitchFamily="34" charset="0"/>
              <a:cs typeface="Arial" panose="020B0604020202020204" pitchFamily="34" charset="0"/>
            </a:endParaRPr>
          </a:p>
          <a:p>
            <a:pPr algn="ctr"/>
            <a:r>
              <a:rPr lang="fr-FR" sz="2400" b="1" dirty="0">
                <a:solidFill>
                  <a:srgbClr val="009CDD"/>
                </a:solidFill>
                <a:latin typeface="Arial" panose="020B0604020202020204" pitchFamily="34" charset="0"/>
                <a:cs typeface="Arial" panose="020B0604020202020204" pitchFamily="34" charset="0"/>
              </a:rPr>
              <a:t>« Féminisation de la pratique sportive et de l’encadrement »</a:t>
            </a:r>
          </a:p>
          <a:p>
            <a:pPr algn="ctr"/>
            <a:endParaRPr lang="fr-FR" sz="2400" b="1" dirty="0">
              <a:solidFill>
                <a:srgbClr val="009CDD"/>
              </a:solidFill>
              <a:latin typeface="Arial" panose="020B0604020202020204" pitchFamily="34" charset="0"/>
              <a:cs typeface="Arial" panose="020B0604020202020204" pitchFamily="34" charset="0"/>
            </a:endParaRPr>
          </a:p>
          <a:p>
            <a:pPr algn="ctr"/>
            <a:r>
              <a:rPr lang="fr-FR" sz="2000" dirty="0">
                <a:latin typeface="Arial" panose="020B0604020202020204" pitchFamily="34" charset="0"/>
                <a:cs typeface="Arial" panose="020B0604020202020204" pitchFamily="34" charset="0"/>
              </a:rPr>
              <a:t>Avec 3 </a:t>
            </a:r>
            <a:r>
              <a:rPr lang="fr-FR" sz="2000" b="1" dirty="0">
                <a:latin typeface="Arial" panose="020B0604020202020204" pitchFamily="34" charset="0"/>
                <a:cs typeface="Arial" panose="020B0604020202020204" pitchFamily="34" charset="0"/>
              </a:rPr>
              <a:t>webinaires</a:t>
            </a:r>
            <a:r>
              <a:rPr lang="fr-FR" sz="2000" dirty="0">
                <a:latin typeface="Arial" panose="020B0604020202020204" pitchFamily="34" charset="0"/>
                <a:cs typeface="Arial" panose="020B0604020202020204" pitchFamily="34" charset="0"/>
              </a:rPr>
              <a:t> ouverts à tous :</a:t>
            </a:r>
          </a:p>
        </p:txBody>
      </p:sp>
      <p:pic>
        <p:nvPicPr>
          <p:cNvPr id="18" name="Graphique 17" descr="Commentaire, ajouter contour">
            <a:extLst>
              <a:ext uri="{FF2B5EF4-FFF2-40B4-BE49-F238E27FC236}">
                <a16:creationId xmlns:a16="http://schemas.microsoft.com/office/drawing/2014/main" id="{E78A4356-7BD1-426C-BEC1-9D032E5B24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35650" y="190699"/>
            <a:ext cx="914400" cy="914400"/>
          </a:xfrm>
          <a:prstGeom prst="rect">
            <a:avLst/>
          </a:prstGeom>
        </p:spPr>
      </p:pic>
      <p:graphicFrame>
        <p:nvGraphicFramePr>
          <p:cNvPr id="5" name="Tableau 5">
            <a:extLst>
              <a:ext uri="{FF2B5EF4-FFF2-40B4-BE49-F238E27FC236}">
                <a16:creationId xmlns:a16="http://schemas.microsoft.com/office/drawing/2014/main" id="{CBE58800-9154-4730-9939-1B4CB85FC4BE}"/>
              </a:ext>
            </a:extLst>
          </p:cNvPr>
          <p:cNvGraphicFramePr>
            <a:graphicFrameLocks noGrp="1"/>
          </p:cNvGraphicFramePr>
          <p:nvPr>
            <p:extLst>
              <p:ext uri="{D42A27DB-BD31-4B8C-83A1-F6EECF244321}">
                <p14:modId xmlns:p14="http://schemas.microsoft.com/office/powerpoint/2010/main" val="2290780461"/>
              </p:ext>
            </p:extLst>
          </p:nvPr>
        </p:nvGraphicFramePr>
        <p:xfrm>
          <a:off x="254772" y="4111410"/>
          <a:ext cx="11427216" cy="1633331"/>
        </p:xfrm>
        <a:graphic>
          <a:graphicData uri="http://schemas.openxmlformats.org/drawingml/2006/table">
            <a:tbl>
              <a:tblPr firstRow="1" bandRow="1">
                <a:tableStyleId>{5C22544A-7EE6-4342-B048-85BDC9FD1C3A}</a:tableStyleId>
              </a:tblPr>
              <a:tblGrid>
                <a:gridCol w="3809072">
                  <a:extLst>
                    <a:ext uri="{9D8B030D-6E8A-4147-A177-3AD203B41FA5}">
                      <a16:colId xmlns:a16="http://schemas.microsoft.com/office/drawing/2014/main" val="2825384417"/>
                    </a:ext>
                  </a:extLst>
                </a:gridCol>
                <a:gridCol w="3809072">
                  <a:extLst>
                    <a:ext uri="{9D8B030D-6E8A-4147-A177-3AD203B41FA5}">
                      <a16:colId xmlns:a16="http://schemas.microsoft.com/office/drawing/2014/main" val="682999125"/>
                    </a:ext>
                  </a:extLst>
                </a:gridCol>
                <a:gridCol w="3809072">
                  <a:extLst>
                    <a:ext uri="{9D8B030D-6E8A-4147-A177-3AD203B41FA5}">
                      <a16:colId xmlns:a16="http://schemas.microsoft.com/office/drawing/2014/main" val="2030578406"/>
                    </a:ext>
                  </a:extLst>
                </a:gridCol>
              </a:tblGrid>
              <a:tr h="353455">
                <a:tc>
                  <a:txBody>
                    <a:bodyPr/>
                    <a:lstStyle/>
                    <a:p>
                      <a:pPr algn="ctr"/>
                      <a:r>
                        <a:rPr lang="fr-FR" sz="2000" b="0" u="none" dirty="0">
                          <a:solidFill>
                            <a:srgbClr val="0098CC"/>
                          </a:solidFill>
                          <a:effectLst/>
                          <a:latin typeface="Mystical Woods Rough Script" panose="02000500000000000000" pitchFamily="2" charset="0"/>
                          <a:cs typeface="Arial" panose="020B0604020202020204" pitchFamily="34" charset="0"/>
                        </a:rPr>
                        <a:t>Le 8 mars</a:t>
                      </a:r>
                    </a:p>
                  </a:txBody>
                  <a:tcPr>
                    <a:lnL w="12700" cmpd="sng">
                      <a:noFill/>
                    </a:lnL>
                    <a:lnR w="12700" cap="flat" cmpd="sng" algn="ctr">
                      <a:solidFill>
                        <a:srgbClr val="009CDD"/>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fr-FR" sz="2000" b="0" dirty="0">
                          <a:solidFill>
                            <a:srgbClr val="0098CC"/>
                          </a:solidFill>
                          <a:latin typeface="Mystical Woods Rough Script" panose="02000500000000000000" pitchFamily="2" charset="0"/>
                          <a:cs typeface="Arial" panose="020B0604020202020204" pitchFamily="34" charset="0"/>
                        </a:rPr>
                        <a:t>Le 27 avril</a:t>
                      </a:r>
                    </a:p>
                  </a:txBody>
                  <a:tcPr>
                    <a:lnL w="12700" cap="flat" cmpd="sng" algn="ctr">
                      <a:solidFill>
                        <a:srgbClr val="009CDD"/>
                      </a:solidFill>
                      <a:prstDash val="solid"/>
                      <a:round/>
                      <a:headEnd type="none" w="med" len="med"/>
                      <a:tailEnd type="none" w="med" len="med"/>
                    </a:lnL>
                    <a:lnR w="12700" cap="flat" cmpd="sng" algn="ctr">
                      <a:solidFill>
                        <a:srgbClr val="009CDD"/>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fr-FR" sz="2000" b="0" dirty="0">
                          <a:solidFill>
                            <a:srgbClr val="0098CC"/>
                          </a:solidFill>
                          <a:latin typeface="Mystical Woods Rough Script" panose="02000500000000000000" pitchFamily="2" charset="0"/>
                          <a:cs typeface="Arial" panose="020B0604020202020204" pitchFamily="34" charset="0"/>
                        </a:rPr>
                        <a:t>Le 1</a:t>
                      </a:r>
                      <a:r>
                        <a:rPr lang="fr-FR" sz="2000" b="0" baseline="30000" dirty="0">
                          <a:solidFill>
                            <a:srgbClr val="0098CC"/>
                          </a:solidFill>
                          <a:latin typeface="Mystical Woods Rough Script" panose="02000500000000000000" pitchFamily="2" charset="0"/>
                          <a:cs typeface="Arial" panose="020B0604020202020204" pitchFamily="34" charset="0"/>
                        </a:rPr>
                        <a:t>er</a:t>
                      </a:r>
                      <a:r>
                        <a:rPr lang="fr-FR" sz="2000" b="0" dirty="0">
                          <a:solidFill>
                            <a:srgbClr val="0098CC"/>
                          </a:solidFill>
                          <a:latin typeface="Mystical Woods Rough Script" panose="02000500000000000000" pitchFamily="2" charset="0"/>
                          <a:cs typeface="Arial" panose="020B0604020202020204" pitchFamily="34" charset="0"/>
                        </a:rPr>
                        <a:t> juin</a:t>
                      </a:r>
                    </a:p>
                  </a:txBody>
                  <a:tcPr>
                    <a:lnL w="12700" cap="flat" cmpd="sng" algn="ctr">
                      <a:solidFill>
                        <a:srgbClr val="009CDD"/>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58783464"/>
                  </a:ext>
                </a:extLst>
              </a:tr>
              <a:tr h="1237091">
                <a:tc>
                  <a:txBody>
                    <a:bodyPr/>
                    <a:lstStyle/>
                    <a:p>
                      <a:pPr algn="ctr"/>
                      <a:r>
                        <a:rPr lang="fr-FR" sz="1600" b="0" dirty="0">
                          <a:solidFill>
                            <a:schemeClr val="tx1"/>
                          </a:solidFill>
                          <a:latin typeface="Arial" panose="020B0604020202020204" pitchFamily="34" charset="0"/>
                          <a:cs typeface="Arial" panose="020B0604020202020204" pitchFamily="34" charset="0"/>
                        </a:rPr>
                        <a:t>Sensibilisation et mobilisation des éducateurs aux spécificités</a:t>
                      </a:r>
                      <a:br>
                        <a:rPr lang="fr-FR" sz="1600" b="0" dirty="0">
                          <a:solidFill>
                            <a:schemeClr val="tx1"/>
                          </a:solidFill>
                          <a:latin typeface="Arial" panose="020B0604020202020204" pitchFamily="34" charset="0"/>
                          <a:cs typeface="Arial" panose="020B0604020202020204" pitchFamily="34" charset="0"/>
                        </a:rPr>
                      </a:br>
                      <a:r>
                        <a:rPr lang="fr-FR" sz="1600" b="0" dirty="0">
                          <a:solidFill>
                            <a:schemeClr val="tx1"/>
                          </a:solidFill>
                          <a:latin typeface="Arial" panose="020B0604020202020204" pitchFamily="34" charset="0"/>
                          <a:cs typeface="Arial" panose="020B0604020202020204" pitchFamily="34" charset="0"/>
                        </a:rPr>
                        <a:t>de l’encadrement des pratiques sportives féminines </a:t>
                      </a:r>
                    </a:p>
                  </a:txBody>
                  <a:tcPr anchor="ctr">
                    <a:lnL w="12700" cmpd="sng">
                      <a:noFill/>
                    </a:lnL>
                    <a:lnR w="12700" cap="flat" cmpd="sng" algn="ctr">
                      <a:solidFill>
                        <a:srgbClr val="009CDD"/>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0" dirty="0">
                          <a:solidFill>
                            <a:schemeClr val="tx1"/>
                          </a:solidFill>
                          <a:latin typeface="Arial" panose="020B0604020202020204" pitchFamily="34" charset="0"/>
                          <a:cs typeface="Arial" panose="020B0604020202020204" pitchFamily="34" charset="0"/>
                        </a:rPr>
                        <a:t>La pratique sportive</a:t>
                      </a:r>
                      <a:br>
                        <a:rPr lang="fr-FR" sz="1600" b="0" dirty="0">
                          <a:solidFill>
                            <a:schemeClr val="tx1"/>
                          </a:solidFill>
                          <a:latin typeface="Arial" panose="020B0604020202020204" pitchFamily="34" charset="0"/>
                          <a:cs typeface="Arial" panose="020B0604020202020204" pitchFamily="34" charset="0"/>
                        </a:rPr>
                      </a:br>
                      <a:r>
                        <a:rPr lang="fr-FR" sz="1600" b="0" dirty="0">
                          <a:solidFill>
                            <a:schemeClr val="tx1"/>
                          </a:solidFill>
                          <a:latin typeface="Arial" panose="020B0604020202020204" pitchFamily="34" charset="0"/>
                          <a:cs typeface="Arial" panose="020B0604020202020204" pitchFamily="34" charset="0"/>
                        </a:rPr>
                        <a:t>comme outil d’émancipation et</a:t>
                      </a:r>
                      <a:br>
                        <a:rPr lang="fr-FR" sz="1600" b="0" dirty="0">
                          <a:solidFill>
                            <a:schemeClr val="tx1"/>
                          </a:solidFill>
                          <a:latin typeface="Arial" panose="020B0604020202020204" pitchFamily="34" charset="0"/>
                          <a:cs typeface="Arial" panose="020B0604020202020204" pitchFamily="34" charset="0"/>
                        </a:rPr>
                      </a:br>
                      <a:r>
                        <a:rPr lang="fr-FR" sz="1600" b="0" dirty="0">
                          <a:solidFill>
                            <a:schemeClr val="tx1"/>
                          </a:solidFill>
                          <a:latin typeface="Arial" panose="020B0604020202020204" pitchFamily="34" charset="0"/>
                          <a:cs typeface="Arial" panose="020B0604020202020204" pitchFamily="34" charset="0"/>
                        </a:rPr>
                        <a:t>de confiance en soi pour les femmes </a:t>
                      </a:r>
                    </a:p>
                  </a:txBody>
                  <a:tcPr anchor="ctr">
                    <a:lnL w="12700" cap="flat" cmpd="sng" algn="ctr">
                      <a:solidFill>
                        <a:srgbClr val="009CDD"/>
                      </a:solidFill>
                      <a:prstDash val="solid"/>
                      <a:round/>
                      <a:headEnd type="none" w="med" len="med"/>
                      <a:tailEnd type="none" w="med" len="med"/>
                    </a:lnL>
                    <a:lnR w="12700" cap="flat" cmpd="sng" algn="ctr">
                      <a:solidFill>
                        <a:srgbClr val="009CDD"/>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0" dirty="0">
                          <a:solidFill>
                            <a:schemeClr val="tx1"/>
                          </a:solidFill>
                          <a:latin typeface="Arial" panose="020B0604020202020204" pitchFamily="34" charset="0"/>
                          <a:cs typeface="Arial" panose="020B0604020202020204" pitchFamily="34" charset="0"/>
                        </a:rPr>
                        <a:t>L’importance de la représentation</a:t>
                      </a:r>
                      <a:br>
                        <a:rPr lang="fr-FR" sz="1600" b="0" dirty="0">
                          <a:solidFill>
                            <a:schemeClr val="tx1"/>
                          </a:solidFill>
                          <a:latin typeface="Arial" panose="020B0604020202020204" pitchFamily="34" charset="0"/>
                          <a:cs typeface="Arial" panose="020B0604020202020204" pitchFamily="34" charset="0"/>
                        </a:rPr>
                      </a:br>
                      <a:r>
                        <a:rPr lang="fr-FR" sz="1600" b="0" dirty="0">
                          <a:solidFill>
                            <a:schemeClr val="tx1"/>
                          </a:solidFill>
                          <a:latin typeface="Arial" panose="020B0604020202020204" pitchFamily="34" charset="0"/>
                          <a:cs typeface="Arial" panose="020B0604020202020204" pitchFamily="34" charset="0"/>
                        </a:rPr>
                        <a:t>des femmes dans la gouvernance</a:t>
                      </a:r>
                      <a:br>
                        <a:rPr lang="fr-FR" sz="1600" b="0" dirty="0">
                          <a:solidFill>
                            <a:schemeClr val="tx1"/>
                          </a:solidFill>
                          <a:latin typeface="Arial" panose="020B0604020202020204" pitchFamily="34" charset="0"/>
                          <a:cs typeface="Arial" panose="020B0604020202020204" pitchFamily="34" charset="0"/>
                        </a:rPr>
                      </a:br>
                      <a:r>
                        <a:rPr lang="fr-FR" sz="1600" b="0" dirty="0">
                          <a:solidFill>
                            <a:schemeClr val="tx1"/>
                          </a:solidFill>
                          <a:latin typeface="Arial" panose="020B0604020202020204" pitchFamily="34" charset="0"/>
                          <a:cs typeface="Arial" panose="020B0604020202020204" pitchFamily="34" charset="0"/>
                        </a:rPr>
                        <a:t>et l’encadrement</a:t>
                      </a:r>
                    </a:p>
                  </a:txBody>
                  <a:tcPr anchor="ctr">
                    <a:lnL w="12700" cap="flat" cmpd="sng" algn="ctr">
                      <a:solidFill>
                        <a:srgbClr val="009CDD"/>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68686645"/>
                  </a:ext>
                </a:extLst>
              </a:tr>
            </a:tbl>
          </a:graphicData>
        </a:graphic>
      </p:graphicFrame>
    </p:spTree>
    <p:extLst>
      <p:ext uri="{BB962C8B-B14F-4D97-AF65-F5344CB8AC3E}">
        <p14:creationId xmlns:p14="http://schemas.microsoft.com/office/powerpoint/2010/main" val="36146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DD3D7-FE26-914B-92E9-021106CC8B46}"/>
              </a:ext>
            </a:extLst>
          </p:cNvPr>
          <p:cNvSpPr>
            <a:spLocks noGrp="1"/>
          </p:cNvSpPr>
          <p:nvPr>
            <p:ph type="title"/>
          </p:nvPr>
        </p:nvSpPr>
        <p:spPr>
          <a:xfrm>
            <a:off x="1256350" y="235391"/>
            <a:ext cx="10250603" cy="412508"/>
          </a:xfrm>
        </p:spPr>
        <p:txBody>
          <a:bodyPr>
            <a:normAutofit/>
          </a:bodyPr>
          <a:lstStyle/>
          <a:p>
            <a:pPr>
              <a:lnSpc>
                <a:spcPts val="2200"/>
              </a:lnSpc>
            </a:pPr>
            <a:r>
              <a:rPr lang="fr-FR" sz="2000" b="1" dirty="0">
                <a:solidFill>
                  <a:srgbClr val="0098CC"/>
                </a:solidFill>
              </a:rPr>
              <a:t>Calendrier</a:t>
            </a:r>
          </a:p>
        </p:txBody>
      </p:sp>
      <p:sp>
        <p:nvSpPr>
          <p:cNvPr id="4" name="ZoneTexte 3">
            <a:extLst>
              <a:ext uri="{FF2B5EF4-FFF2-40B4-BE49-F238E27FC236}">
                <a16:creationId xmlns:a16="http://schemas.microsoft.com/office/drawing/2014/main" id="{411BE13C-66A5-43D5-ADC5-CD8D6D24ACC6}"/>
              </a:ext>
            </a:extLst>
          </p:cNvPr>
          <p:cNvSpPr txBox="1"/>
          <p:nvPr/>
        </p:nvSpPr>
        <p:spPr>
          <a:xfrm>
            <a:off x="1256350" y="1176950"/>
            <a:ext cx="9173242" cy="4146488"/>
          </a:xfrm>
          <a:prstGeom prst="rect">
            <a:avLst/>
          </a:prstGeom>
        </p:spPr>
        <p:txBody>
          <a:bodyPr vert="horz" wrap="square" lIns="91440" tIns="45720" rIns="91440" bIns="45720" rtlCol="0" anchor="ctr">
            <a:normAutofit/>
          </a:bodyPr>
          <a:lstStyle/>
          <a:p>
            <a:pPr algn="ctr"/>
            <a:r>
              <a:rPr lang="fr-FR" sz="2400" b="1" dirty="0">
                <a:solidFill>
                  <a:srgbClr val="009CDD"/>
                </a:solidFill>
                <a:latin typeface="Arial" panose="020B0604020202020204" pitchFamily="34" charset="0"/>
                <a:cs typeface="Arial" panose="020B0604020202020204" pitchFamily="34" charset="0"/>
              </a:rPr>
              <a:t>Du 26 janvier au 26 février 2023</a:t>
            </a:r>
          </a:p>
          <a:p>
            <a:pPr algn="ctr"/>
            <a:endParaRPr lang="fr-FR" sz="2400" dirty="0">
              <a:latin typeface="Arial" panose="020B0604020202020204" pitchFamily="34" charset="0"/>
              <a:cs typeface="Arial" panose="020B0604020202020204" pitchFamily="34" charset="0"/>
            </a:endParaRPr>
          </a:p>
          <a:p>
            <a:pPr algn="ctr"/>
            <a:r>
              <a:rPr lang="fr-FR" sz="2000" dirty="0">
                <a:latin typeface="Arial" panose="020B0604020202020204" pitchFamily="34" charset="0"/>
                <a:cs typeface="Arial" panose="020B0604020202020204" pitchFamily="34" charset="0"/>
              </a:rPr>
              <a:t>Campagne de dépôt des demandes sous le Portail des Aides</a:t>
            </a:r>
          </a:p>
          <a:p>
            <a:pPr algn="ctr"/>
            <a:endParaRPr lang="fr-FR" sz="2000" dirty="0">
              <a:latin typeface="Arial" panose="020B0604020202020204" pitchFamily="34" charset="0"/>
              <a:cs typeface="Arial" panose="020B0604020202020204" pitchFamily="34" charset="0"/>
            </a:endParaRPr>
          </a:p>
          <a:p>
            <a:pPr algn="ctr"/>
            <a:endParaRPr lang="fr-FR" dirty="0">
              <a:latin typeface="Arial" panose="020B0604020202020204" pitchFamily="34" charset="0"/>
              <a:cs typeface="Arial" panose="020B0604020202020204" pitchFamily="34" charset="0"/>
            </a:endParaRPr>
          </a:p>
          <a:p>
            <a:pPr algn="ctr"/>
            <a:endParaRPr lang="fr-FR" dirty="0">
              <a:latin typeface="Arial" panose="020B0604020202020204" pitchFamily="34" charset="0"/>
              <a:cs typeface="Arial" panose="020B0604020202020204" pitchFamily="34" charset="0"/>
            </a:endParaRPr>
          </a:p>
          <a:p>
            <a:pPr algn="ctr"/>
            <a:r>
              <a:rPr lang="fr-FR" sz="2400" b="1" dirty="0">
                <a:solidFill>
                  <a:srgbClr val="009CDD"/>
                </a:solidFill>
                <a:latin typeface="Arial" panose="020B0604020202020204" pitchFamily="34" charset="0"/>
                <a:cs typeface="Arial" panose="020B0604020202020204" pitchFamily="34" charset="0"/>
              </a:rPr>
              <a:t>Juin 2023</a:t>
            </a:r>
          </a:p>
          <a:p>
            <a:pPr algn="ctr"/>
            <a:endParaRPr lang="fr-FR" dirty="0">
              <a:latin typeface="Arial" panose="020B0604020202020204" pitchFamily="34" charset="0"/>
              <a:cs typeface="Arial" panose="020B0604020202020204" pitchFamily="34" charset="0"/>
            </a:endParaRPr>
          </a:p>
          <a:p>
            <a:pPr algn="ctr"/>
            <a:r>
              <a:rPr lang="fr-FR" sz="2000" dirty="0">
                <a:latin typeface="Arial" panose="020B0604020202020204" pitchFamily="34" charset="0"/>
                <a:cs typeface="Arial" panose="020B0604020202020204" pitchFamily="34" charset="0"/>
              </a:rPr>
              <a:t>Présentation des dossiers à la Commission permanente </a:t>
            </a:r>
          </a:p>
          <a:p>
            <a:pPr algn="l"/>
            <a:endParaRPr lang="fr-FR" dirty="0">
              <a:latin typeface="Arial" panose="020B0604020202020204" pitchFamily="34" charset="0"/>
              <a:cs typeface="Arial" panose="020B0604020202020204" pitchFamily="34" charset="0"/>
            </a:endParaRPr>
          </a:p>
          <a:p>
            <a:pPr algn="l"/>
            <a:endParaRPr lang="fr-FR" dirty="0"/>
          </a:p>
        </p:txBody>
      </p:sp>
      <p:pic>
        <p:nvPicPr>
          <p:cNvPr id="5" name="Graphique 4" descr="Calendrier journalier avec un remplissage uni">
            <a:extLst>
              <a:ext uri="{FF2B5EF4-FFF2-40B4-BE49-F238E27FC236}">
                <a16:creationId xmlns:a16="http://schemas.microsoft.com/office/drawing/2014/main" id="{B759DC51-AAC3-4E76-A65E-D3317B9184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82676" y="190699"/>
            <a:ext cx="914400" cy="914400"/>
          </a:xfrm>
          <a:prstGeom prst="rect">
            <a:avLst/>
          </a:prstGeom>
        </p:spPr>
      </p:pic>
    </p:spTree>
    <p:extLst>
      <p:ext uri="{BB962C8B-B14F-4D97-AF65-F5344CB8AC3E}">
        <p14:creationId xmlns:p14="http://schemas.microsoft.com/office/powerpoint/2010/main" val="309860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08251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P xmlns="3f9c615f-17e8-4702-988d-0662013ef6d3">0 - Informations communes</SP>
    <Manuel_x0020_subvention_x0020__x003a__x0020_profil xmlns="3f9c615f-17e8-4702-988d-0662013ef6d3" xsi:nil="true"/>
    <g8194e7434084260ad8c621927ed938b xmlns="891a0b03-e6b6-4add-bc5f-9e06cce1329f">
      <Terms xmlns="http://schemas.microsoft.com/office/infopath/2007/PartnerControls"/>
    </g8194e7434084260ad8c621927ed938b>
    <Manuel_x0020_subvention_x0020__x003a__x0020__x00e9_tape xmlns="3f9c615f-17e8-4702-988d-0662013ef6d3" xsi:nil="true"/>
    <TaxKeywordTaxHTField xmlns="f5602cb0-9dce-4698-bec3-386080a30061">
      <Terms xmlns="http://schemas.microsoft.com/office/infopath/2007/PartnerControls"/>
    </TaxKeywordTaxHTField>
    <Date xmlns="3f9c615f-17e8-4702-988d-0662013ef6d3" xsi:nil="true"/>
    <PublishingExpirationDate xmlns="http://schemas.microsoft.com/sharepoint/v3" xsi:nil="true"/>
    <Profil xmlns="3f9c615f-17e8-4702-988d-0662013ef6d3" xsi:nil="true"/>
    <TaxCatchAll xmlns="891a0b03-e6b6-4add-bc5f-9e06cce1329f" xsi:nil="true"/>
    <nombre xmlns="3f9c615f-17e8-4702-988d-0662013ef6d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C453CA2F37FBD45BB00CBFAD142FEB8" ma:contentTypeVersion="24" ma:contentTypeDescription="Crée un document." ma:contentTypeScope="" ma:versionID="7cd0ad7830515a83eba418a8cdf59cac">
  <xsd:schema xmlns:xsd="http://www.w3.org/2001/XMLSchema" xmlns:xs="http://www.w3.org/2001/XMLSchema" xmlns:p="http://schemas.microsoft.com/office/2006/metadata/properties" xmlns:ns1="http://schemas.microsoft.com/sharepoint/v3" xmlns:ns2="891a0b03-e6b6-4add-bc5f-9e06cce1329f" xmlns:ns3="f5602cb0-9dce-4698-bec3-386080a30061" xmlns:ns4="3f9c615f-17e8-4702-988d-0662013ef6d3" targetNamespace="http://schemas.microsoft.com/office/2006/metadata/properties" ma:root="true" ma:fieldsID="8b9d143d4ec03f3a3d168cb2070c4a5b" ns1:_="" ns2:_="" ns3:_="" ns4:_="">
    <xsd:import namespace="http://schemas.microsoft.com/sharepoint/v3"/>
    <xsd:import namespace="891a0b03-e6b6-4add-bc5f-9e06cce1329f"/>
    <xsd:import namespace="f5602cb0-9dce-4698-bec3-386080a30061"/>
    <xsd:import namespace="3f9c615f-17e8-4702-988d-0662013ef6d3"/>
    <xsd:element name="properties">
      <xsd:complexType>
        <xsd:sequence>
          <xsd:element name="documentManagement">
            <xsd:complexType>
              <xsd:all>
                <xsd:element ref="ns1:PublishingStartDate" minOccurs="0"/>
                <xsd:element ref="ns1:PublishingExpirationDate" minOccurs="0"/>
                <xsd:element ref="ns3:TaxKeywordTaxHTField" minOccurs="0"/>
                <xsd:element ref="ns2:TaxCatchAll" minOccurs="0"/>
                <xsd:element ref="ns2:g8194e7434084260ad8c621927ed938b" minOccurs="0"/>
                <xsd:element ref="ns4:MediaServiceMetadata" minOccurs="0"/>
                <xsd:element ref="ns4:MediaServiceFastMetadata" minOccurs="0"/>
                <xsd:element ref="ns4:MediaServiceAutoTags" minOccurs="0"/>
                <xsd:element ref="ns4:MediaServiceOCR" minOccurs="0"/>
                <xsd:element ref="ns4:MediaServiceDateTaken" minOccurs="0"/>
                <xsd:element ref="ns2:SharedWithUsers" minOccurs="0"/>
                <xsd:element ref="ns2:SharedWithDetails" minOccurs="0"/>
                <xsd:element ref="ns4:Profil" minOccurs="0"/>
                <xsd:element ref="ns4:SP" minOccurs="0"/>
                <xsd:element ref="ns4:Manuel_x0020_subvention_x0020__x003a__x0020_profil" minOccurs="0"/>
                <xsd:element ref="ns4:Manuel_x0020_subvention_x0020__x003a__x0020__x00e9_tape" minOccurs="0"/>
                <xsd:element ref="ns4:MediaServiceGenerationTime" minOccurs="0"/>
                <xsd:element ref="ns4:MediaServiceEventHashCode" minOccurs="0"/>
                <xsd:element ref="ns4:MediaLengthInSeconds" minOccurs="0"/>
                <xsd:element ref="ns4:MediaServiceAutoKeyPoints" minOccurs="0"/>
                <xsd:element ref="ns4:MediaServiceKeyPoints" minOccurs="0"/>
                <xsd:element ref="ns4:nombre" minOccurs="0"/>
                <xsd:element ref="ns4: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7"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1a0b03-e6b6-4add-bc5f-9e06cce1329f" elementFormDefault="qualified">
    <xsd:import namespace="http://schemas.microsoft.com/office/2006/documentManagement/types"/>
    <xsd:import namespace="http://schemas.microsoft.com/office/infopath/2007/PartnerControls"/>
    <xsd:element name="TaxCatchAll" ma:index="9" nillable="true" ma:displayName="Colonne Attraper tout de Taxonomie" ma:hidden="true" ma:list="{59e47d3e-67d1-48ca-9cc2-4bd594c97be7}" ma:internalName="TaxCatchAll" ma:showField="CatchAllData" ma:web="891a0b03-e6b6-4add-bc5f-9e06cce1329f">
      <xsd:complexType>
        <xsd:complexContent>
          <xsd:extension base="dms:MultiChoiceLookup">
            <xsd:sequence>
              <xsd:element name="Value" type="dms:Lookup" maxOccurs="unbounded" minOccurs="0" nillable="true"/>
            </xsd:sequence>
          </xsd:extension>
        </xsd:complexContent>
      </xsd:complexType>
    </xsd:element>
    <xsd:element name="g8194e7434084260ad8c621927ed938b" ma:index="10" nillable="true" ma:taxonomy="true" ma:internalName="g8194e7434084260ad8c621927ed938b" ma:taxonomyFieldName="Type_x0020_de_x0020_document" ma:displayName="Type de document" ma:indexed="true" ma:default="" ma:fieldId="{08194e74-3408-4260-ad8c-621927ed938b}" ma:sspId="30e4802e-56fb-4a50-b7a1-564c8fd74d1c" ma:termSetId="b3230367-f252-4e24-a1a1-fc61a83dc894" ma:anchorId="00000000-0000-0000-0000-000000000000" ma:open="false" ma:isKeyword="false">
      <xsd:complexType>
        <xsd:sequence>
          <xsd:element ref="pc:Terms" minOccurs="0" maxOccurs="1"/>
        </xsd:sequence>
      </xsd:complexType>
    </xsd:element>
    <xsd:element name="SharedWithUsers" ma:index="2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602cb0-9dce-4698-bec3-386080a30061"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Mots clés" ma:fieldId="{23f27201-bee3-471e-b2e7-b64fd8b7ca38}" ma:taxonomyMulti="true" ma:sspId="30e4802e-56fb-4a50-b7a1-564c8fd74d1c"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f9c615f-17e8-4702-988d-0662013ef6d3" elementFormDefault="qualified">
    <xsd:import namespace="http://schemas.microsoft.com/office/2006/documentManagement/types"/>
    <xsd:import namespace="http://schemas.microsoft.com/office/infopath/2007/PartnerControls"/>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Profil" ma:index="22" nillable="true" ma:displayName="Profil" ma:internalName="Profil">
      <xsd:complexType>
        <xsd:complexContent>
          <xsd:extension base="dms:MultiChoice">
            <xsd:sequence>
              <xsd:element name="Value" maxOccurs="unbounded" minOccurs="0" nillable="true">
                <xsd:simpleType>
                  <xsd:restriction base="dms:Choice">
                    <xsd:enumeration value="Assistants"/>
                    <xsd:enumeration value="Responsable de service/unité"/>
                    <xsd:enumeration value="Rédacteur"/>
                    <xsd:enumeration value="Directeur"/>
                    <xsd:enumeration value="Services courrier"/>
                  </xsd:restriction>
                </xsd:simpleType>
              </xsd:element>
            </xsd:sequence>
          </xsd:extension>
        </xsd:complexContent>
      </xsd:complexType>
    </xsd:element>
    <xsd:element name="SP" ma:index="23" nillable="true" ma:displayName="SP" ma:default="0 - Informations communes" ma:description="Sous-processus" ma:format="Dropdown" ma:internalName="SP">
      <xsd:simpleType>
        <xsd:restriction base="dms:Choice">
          <xsd:enumeration value="0 - Informations communes"/>
          <xsd:enumeration value="1 - Réceptionner"/>
          <xsd:enumeration value="2 - Attribuer"/>
          <xsd:enumeration value="3 - Rédiger"/>
          <xsd:enumeration value="4 - Valider"/>
          <xsd:enumeration value="5 - Imprimer, numériser et clôturer"/>
          <xsd:enumeration value="6 - Piloter"/>
        </xsd:restriction>
      </xsd:simpleType>
    </xsd:element>
    <xsd:element name="Manuel_x0020_subvention_x0020__x003a__x0020_profil" ma:index="24" nillable="true" ma:displayName="Manuel subvention : profil" ma:internalName="Manuel_x0020_subvention_x0020__x003a__x0020_profil">
      <xsd:complexType>
        <xsd:complexContent>
          <xsd:extension base="dms:MultiChoice">
            <xsd:sequence>
              <xsd:element name="Value" maxOccurs="unbounded" minOccurs="0" nillable="true">
                <xsd:simpleType>
                  <xsd:restriction base="dms:Choice">
                    <xsd:enumeration value="Tous profils"/>
                    <xsd:enumeration value="Métiers de l'instruction"/>
                    <xsd:enumeration value="Responsable pilotage budgétaire"/>
                    <xsd:enumeration value="Gestionnaire de subvention"/>
                  </xsd:restriction>
                </xsd:simpleType>
              </xsd:element>
            </xsd:sequence>
          </xsd:extension>
        </xsd:complexContent>
      </xsd:complexType>
    </xsd:element>
    <xsd:element name="Manuel_x0020_subvention_x0020__x003a__x0020__x00e9_tape" ma:index="25" nillable="true" ma:displayName="Manuel subvention : étape" ma:format="Dropdown" ma:indexed="true" ma:internalName="Manuel_x0020_subvention_x0020__x003a__x0020__x00e9_tape">
      <xsd:simpleType>
        <xsd:restriction base="dms:Choice">
          <xsd:enumeration value="0. Tronc commun"/>
          <xsd:enumeration value="1. Informer le porteur de projet"/>
          <xsd:enumeration value="2. Réceptionner la demande d'aide"/>
          <xsd:enumeration value="3. Instruire la demande d'aide"/>
          <xsd:enumeration value="4. Préparer le vote des élus"/>
          <xsd:enumeration value="5. Préparer l'exécution de la délibération"/>
          <xsd:enumeration value="6. Réceptionner et instruire la demande de paiement"/>
          <xsd:enumeration value="7. Contrôler et payer la subvention"/>
        </xsd:restriction>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nombre" ma:index="31" nillable="true" ma:displayName="nombre" ma:format="Dropdown" ma:internalName="nombre" ma:percentage="FALSE">
      <xsd:simpleType>
        <xsd:restriction base="dms:Number"/>
      </xsd:simpleType>
    </xsd:element>
    <xsd:element name="Date" ma:index="32"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Type de contenu"/>
        <xsd:element ref="dc:title" minOccurs="0" maxOccurs="1" ma:index="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666F95-DE5A-47AD-8195-9D37D1EE73D9}">
  <ds:schemaRefs>
    <ds:schemaRef ds:uri="http://schemas.microsoft.com/sharepoint/v3/contenttype/forms"/>
  </ds:schemaRefs>
</ds:datastoreItem>
</file>

<file path=customXml/itemProps2.xml><?xml version="1.0" encoding="utf-8"?>
<ds:datastoreItem xmlns:ds="http://schemas.openxmlformats.org/officeDocument/2006/customXml" ds:itemID="{CC48F359-6A6A-4E59-AFA2-1E14D00A48CC}">
  <ds:schemaRefs>
    <ds:schemaRef ds:uri="http://purl.org/dc/elements/1.1/"/>
    <ds:schemaRef ds:uri="http://schemas.microsoft.com/office/2006/metadata/properties"/>
    <ds:schemaRef ds:uri="891a0b03-e6b6-4add-bc5f-9e06cce1329f"/>
    <ds:schemaRef ds:uri="http://schemas.microsoft.com/office/2006/documentManagement/types"/>
    <ds:schemaRef ds:uri="http://purl.org/dc/terms/"/>
    <ds:schemaRef ds:uri="3f9c615f-17e8-4702-988d-0662013ef6d3"/>
    <ds:schemaRef ds:uri="http://schemas.microsoft.com/office/infopath/2007/PartnerControls"/>
    <ds:schemaRef ds:uri="http://purl.org/dc/dcmitype/"/>
    <ds:schemaRef ds:uri="http://schemas.openxmlformats.org/package/2006/metadata/core-properties"/>
    <ds:schemaRef ds:uri="f5602cb0-9dce-4698-bec3-386080a30061"/>
    <ds:schemaRef ds:uri="http://schemas.microsoft.com/sharepoint/v3"/>
    <ds:schemaRef ds:uri="http://www.w3.org/XML/1998/namespace"/>
  </ds:schemaRefs>
</ds:datastoreItem>
</file>

<file path=customXml/itemProps3.xml><?xml version="1.0" encoding="utf-8"?>
<ds:datastoreItem xmlns:ds="http://schemas.openxmlformats.org/officeDocument/2006/customXml" ds:itemID="{F1302D56-2334-4A56-829C-245D4B8651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91a0b03-e6b6-4add-bc5f-9e06cce1329f"/>
    <ds:schemaRef ds:uri="f5602cb0-9dce-4698-bec3-386080a30061"/>
    <ds:schemaRef ds:uri="3f9c615f-17e8-4702-988d-0662013ef6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946</TotalTime>
  <Words>898</Words>
  <Application>Microsoft Office PowerPoint</Application>
  <PresentationFormat>Grand écran</PresentationFormat>
  <Paragraphs>112</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Arial Narrow</vt:lpstr>
      <vt:lpstr>Arial Nova Cond</vt:lpstr>
      <vt:lpstr>Calibri</vt:lpstr>
      <vt:lpstr>Calibri Light</vt:lpstr>
      <vt:lpstr>Mystical Woods Rough Script</vt:lpstr>
      <vt:lpstr>Thème Office</vt:lpstr>
      <vt:lpstr>Réunion avec les Ligues et les Comités sportifs régionaux</vt:lpstr>
      <vt:lpstr>Déroulé de l’après-midi</vt:lpstr>
      <vt:lpstr>La Région Auvergne-Rhône-Alpes, 1ère collectivité partenaire du sport</vt:lpstr>
      <vt:lpstr>Focus sur les dispositifs en faveur des clubs sportifs</vt:lpstr>
      <vt:lpstr>Le Contrat d’Objectifs Annuel</vt:lpstr>
      <vt:lpstr>Bilan du Conventionnement 2022</vt:lpstr>
      <vt:lpstr>Conventionnement 2023</vt:lpstr>
      <vt:lpstr>Calendrier</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POBANZ Séverine</dc:creator>
  <cp:lastModifiedBy>JOANNIN Audrey</cp:lastModifiedBy>
  <cp:revision>66</cp:revision>
  <dcterms:created xsi:type="dcterms:W3CDTF">2021-05-28T08:24:52Z</dcterms:created>
  <dcterms:modified xsi:type="dcterms:W3CDTF">2023-01-24T16:47:48Z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0x0101002C453CA2F37FBD45BB00CBFAD142FEB8</vt:lpwstr>
  </property>
</Properties>
</file>